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68" r:id="rId4"/>
    <p:sldId id="272" r:id="rId5"/>
    <p:sldId id="260" r:id="rId6"/>
    <p:sldId id="277" r:id="rId7"/>
    <p:sldId id="280" r:id="rId8"/>
    <p:sldId id="267" r:id="rId9"/>
    <p:sldId id="265" r:id="rId10"/>
    <p:sldId id="266" r:id="rId11"/>
    <p:sldId id="263" r:id="rId12"/>
    <p:sldId id="269" r:id="rId13"/>
    <p:sldId id="275" r:id="rId14"/>
    <p:sldId id="279" r:id="rId15"/>
    <p:sldId id="276" r:id="rId16"/>
    <p:sldId id="281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AFB1AADB-231B-0047-A1D7-6EBADED84C1F}">
          <p14:sldIdLst>
            <p14:sldId id="256"/>
            <p14:sldId id="259"/>
            <p14:sldId id="268"/>
            <p14:sldId id="272"/>
            <p14:sldId id="260"/>
            <p14:sldId id="277"/>
            <p14:sldId id="280"/>
            <p14:sldId id="267"/>
            <p14:sldId id="265"/>
            <p14:sldId id="266"/>
            <p14:sldId id="263"/>
            <p14:sldId id="269"/>
          </p14:sldIdLst>
        </p14:section>
        <p14:section name="Section sans titre" id="{5505C95E-F474-D54D-B1CD-D6B3B30BC170}">
          <p14:sldIdLst>
            <p14:sldId id="275"/>
            <p14:sldId id="279"/>
            <p14:sldId id="276"/>
            <p14:sldId id="281"/>
            <p14:sldId id="27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74E"/>
    <a:srgbClr val="F2E0BF"/>
    <a:srgbClr val="F6E5D2"/>
    <a:srgbClr val="EF6730"/>
    <a:srgbClr val="AE31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Style moyen 1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2" autoAdjust="0"/>
    <p:restoredTop sz="94660"/>
  </p:normalViewPr>
  <p:slideViewPr>
    <p:cSldViewPr snapToGrid="0">
      <p:cViewPr>
        <p:scale>
          <a:sx n="81" d="100"/>
          <a:sy n="81" d="100"/>
        </p:scale>
        <p:origin x="-288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54C9A1-98B1-6E4B-9EAC-D517D4C59C32}" type="doc">
      <dgm:prSet loTypeId="urn:microsoft.com/office/officeart/2005/8/layout/lProcess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9245235-4457-454B-8A5A-70EE9B218447}">
      <dgm:prSet phldrT="[Texte]"/>
      <dgm:spPr/>
      <dgm:t>
        <a:bodyPr/>
        <a:lstStyle/>
        <a:p>
          <a:r>
            <a:rPr lang="fr-FR" b="1" dirty="0" smtClean="0">
              <a:solidFill>
                <a:schemeClr val="bg2"/>
              </a:solidFill>
            </a:rPr>
            <a:t>BREVET</a:t>
          </a:r>
          <a:endParaRPr lang="fr-FR" b="1" dirty="0">
            <a:solidFill>
              <a:schemeClr val="bg2"/>
            </a:solidFill>
          </a:endParaRPr>
        </a:p>
      </dgm:t>
    </dgm:pt>
    <dgm:pt modelId="{90D8BCC8-A97A-A148-B17F-9560095FD1D8}" type="parTrans" cxnId="{32BADE1B-1CEB-5C47-A424-5AA8F3BC3C00}">
      <dgm:prSet/>
      <dgm:spPr/>
      <dgm:t>
        <a:bodyPr/>
        <a:lstStyle/>
        <a:p>
          <a:endParaRPr lang="fr-FR"/>
        </a:p>
      </dgm:t>
    </dgm:pt>
    <dgm:pt modelId="{723B29A5-990F-2941-932D-1D65A127284B}" type="sibTrans" cxnId="{32BADE1B-1CEB-5C47-A424-5AA8F3BC3C00}">
      <dgm:prSet/>
      <dgm:spPr/>
      <dgm:t>
        <a:bodyPr/>
        <a:lstStyle/>
        <a:p>
          <a:endParaRPr lang="fr-FR"/>
        </a:p>
      </dgm:t>
    </dgm:pt>
    <dgm:pt modelId="{6AA23CAE-02FF-864B-8535-F3403FFF4407}">
      <dgm:prSet phldrT="[Texte]"/>
      <dgm:spPr/>
      <dgm:t>
        <a:bodyPr/>
        <a:lstStyle/>
        <a:p>
          <a:r>
            <a:rPr lang="fr-FR" dirty="0" smtClean="0"/>
            <a:t>Mode d’ouverture</a:t>
          </a:r>
          <a:endParaRPr lang="fr-FR" dirty="0"/>
        </a:p>
      </dgm:t>
    </dgm:pt>
    <dgm:pt modelId="{46C8C643-4411-4E46-92B7-E1D86D18F3AC}" type="parTrans" cxnId="{A65F610A-6661-5E46-A0A1-F581FEE5B8C3}">
      <dgm:prSet/>
      <dgm:spPr/>
      <dgm:t>
        <a:bodyPr/>
        <a:lstStyle/>
        <a:p>
          <a:endParaRPr lang="fr-FR"/>
        </a:p>
      </dgm:t>
    </dgm:pt>
    <dgm:pt modelId="{F63E280E-52B3-6649-BB97-12FA3560FFF8}" type="sibTrans" cxnId="{A65F610A-6661-5E46-A0A1-F581FEE5B8C3}">
      <dgm:prSet/>
      <dgm:spPr/>
      <dgm:t>
        <a:bodyPr/>
        <a:lstStyle/>
        <a:p>
          <a:endParaRPr lang="fr-FR"/>
        </a:p>
      </dgm:t>
    </dgm:pt>
    <dgm:pt modelId="{47A8743A-566D-FB48-B567-E4F5C0B395D3}">
      <dgm:prSet phldrT="[Texte]"/>
      <dgm:spPr/>
      <dgm:t>
        <a:bodyPr/>
        <a:lstStyle/>
        <a:p>
          <a:r>
            <a:rPr lang="fr-FR" dirty="0" smtClean="0">
              <a:solidFill>
                <a:schemeClr val="accent1"/>
              </a:solidFill>
            </a:rPr>
            <a:t>d</a:t>
          </a:r>
          <a:endParaRPr lang="fr-FR" dirty="0">
            <a:solidFill>
              <a:schemeClr val="accent1"/>
            </a:solidFill>
          </a:endParaRPr>
        </a:p>
      </dgm:t>
    </dgm:pt>
    <dgm:pt modelId="{B80010A4-0C0E-F147-8FDB-06ADEF353370}" type="parTrans" cxnId="{D6836E75-78D3-0643-BF03-57019DA2ABA9}">
      <dgm:prSet/>
      <dgm:spPr/>
      <dgm:t>
        <a:bodyPr/>
        <a:lstStyle/>
        <a:p>
          <a:endParaRPr lang="fr-FR"/>
        </a:p>
      </dgm:t>
    </dgm:pt>
    <dgm:pt modelId="{61278A55-4A78-0F45-93D5-D362BCB3818A}" type="sibTrans" cxnId="{D6836E75-78D3-0643-BF03-57019DA2ABA9}">
      <dgm:prSet/>
      <dgm:spPr/>
      <dgm:t>
        <a:bodyPr/>
        <a:lstStyle/>
        <a:p>
          <a:endParaRPr lang="fr-FR"/>
        </a:p>
      </dgm:t>
    </dgm:pt>
    <dgm:pt modelId="{11592936-D30E-EC44-B7E7-2BFD409665F0}">
      <dgm:prSet phldrT="[Texte]"/>
      <dgm:spPr/>
      <dgm:t>
        <a:bodyPr/>
        <a:lstStyle/>
        <a:p>
          <a:r>
            <a:rPr lang="fr-FR" b="1" dirty="0" smtClean="0">
              <a:solidFill>
                <a:schemeClr val="bg2"/>
              </a:solidFill>
            </a:rPr>
            <a:t>ENVELOPPE SOLEAU</a:t>
          </a:r>
          <a:endParaRPr lang="fr-FR" b="1" dirty="0">
            <a:solidFill>
              <a:schemeClr val="bg2"/>
            </a:solidFill>
          </a:endParaRPr>
        </a:p>
      </dgm:t>
    </dgm:pt>
    <dgm:pt modelId="{994EAD0C-DB49-CB49-AE4F-05F50F530BCB}" type="parTrans" cxnId="{98AFA3C3-86C7-AD42-9B6E-03F9C7B473FB}">
      <dgm:prSet/>
      <dgm:spPr/>
      <dgm:t>
        <a:bodyPr/>
        <a:lstStyle/>
        <a:p>
          <a:endParaRPr lang="fr-FR"/>
        </a:p>
      </dgm:t>
    </dgm:pt>
    <dgm:pt modelId="{3D16EDE2-7A75-1A4B-AFA7-7AB0FCB96BFC}" type="sibTrans" cxnId="{98AFA3C3-86C7-AD42-9B6E-03F9C7B473FB}">
      <dgm:prSet/>
      <dgm:spPr/>
      <dgm:t>
        <a:bodyPr/>
        <a:lstStyle/>
        <a:p>
          <a:endParaRPr lang="fr-FR"/>
        </a:p>
      </dgm:t>
    </dgm:pt>
    <dgm:pt modelId="{46A99E55-281C-E542-B6FD-93899AE463E4}">
      <dgm:prSet phldrT="[Texte]"/>
      <dgm:spPr/>
      <dgm:t>
        <a:bodyPr/>
        <a:lstStyle/>
        <a:p>
          <a:r>
            <a:rPr lang="fr-FR" dirty="0" smtClean="0"/>
            <a:t>Preuve efficace du projet </a:t>
          </a:r>
          <a:endParaRPr lang="fr-FR" dirty="0"/>
        </a:p>
      </dgm:t>
    </dgm:pt>
    <dgm:pt modelId="{164ECEA4-F2C1-784B-A2A3-086A02203C1D}" type="parTrans" cxnId="{2BE53B22-561E-5346-B1B2-E6A961A357A8}">
      <dgm:prSet/>
      <dgm:spPr/>
      <dgm:t>
        <a:bodyPr/>
        <a:lstStyle/>
        <a:p>
          <a:endParaRPr lang="fr-FR"/>
        </a:p>
      </dgm:t>
    </dgm:pt>
    <dgm:pt modelId="{DB6D9B6E-AAB0-9B40-B9B3-1E24CFEE056F}" type="sibTrans" cxnId="{2BE53B22-561E-5346-B1B2-E6A961A357A8}">
      <dgm:prSet/>
      <dgm:spPr/>
      <dgm:t>
        <a:bodyPr/>
        <a:lstStyle/>
        <a:p>
          <a:endParaRPr lang="fr-FR"/>
        </a:p>
      </dgm:t>
    </dgm:pt>
    <dgm:pt modelId="{337D8173-16D1-A34E-8440-B894F48CEC38}">
      <dgm:prSet phldrT="[Texte]"/>
      <dgm:spPr/>
      <dgm:t>
        <a:bodyPr/>
        <a:lstStyle/>
        <a:p>
          <a:r>
            <a:rPr lang="fr-FR" dirty="0" smtClean="0"/>
            <a:t>Identification</a:t>
          </a:r>
          <a:r>
            <a:rPr lang="fr-FR" baseline="0" dirty="0" smtClean="0"/>
            <a:t> comme auteur</a:t>
          </a:r>
          <a:endParaRPr lang="fr-FR" dirty="0"/>
        </a:p>
      </dgm:t>
    </dgm:pt>
    <dgm:pt modelId="{0A6F25C3-EDDD-4B4B-840D-A6A9055E6B66}" type="parTrans" cxnId="{9A66F9B9-7156-8D4F-B0FE-DDA70390049A}">
      <dgm:prSet/>
      <dgm:spPr/>
      <dgm:t>
        <a:bodyPr/>
        <a:lstStyle/>
        <a:p>
          <a:endParaRPr lang="fr-FR"/>
        </a:p>
      </dgm:t>
    </dgm:pt>
    <dgm:pt modelId="{A729CA04-2CA4-C54C-A996-7CAA6BA99E29}" type="sibTrans" cxnId="{9A66F9B9-7156-8D4F-B0FE-DDA70390049A}">
      <dgm:prSet/>
      <dgm:spPr/>
      <dgm:t>
        <a:bodyPr/>
        <a:lstStyle/>
        <a:p>
          <a:endParaRPr lang="fr-FR"/>
        </a:p>
      </dgm:t>
    </dgm:pt>
    <dgm:pt modelId="{2E96511F-DA6F-C04F-9EC9-ED8A7D8AD5AF}" type="pres">
      <dgm:prSet presAssocID="{8354C9A1-98B1-6E4B-9EAC-D517D4C59C3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4232AE47-7119-4748-8C13-B412241B4044}" type="pres">
      <dgm:prSet presAssocID="{39245235-4457-454B-8A5A-70EE9B218447}" presName="compNode" presStyleCnt="0"/>
      <dgm:spPr/>
    </dgm:pt>
    <dgm:pt modelId="{C3C0C0B4-A43C-6B41-9084-517F767D3B9C}" type="pres">
      <dgm:prSet presAssocID="{39245235-4457-454B-8A5A-70EE9B218447}" presName="aNode" presStyleLbl="bgShp" presStyleIdx="0" presStyleCnt="2" custLinFactNeighborX="-33269" custLinFactNeighborY="32712"/>
      <dgm:spPr/>
      <dgm:t>
        <a:bodyPr/>
        <a:lstStyle/>
        <a:p>
          <a:endParaRPr lang="fr-FR"/>
        </a:p>
      </dgm:t>
    </dgm:pt>
    <dgm:pt modelId="{2007AB3F-0EB5-794C-A04B-1C6CFC0CA087}" type="pres">
      <dgm:prSet presAssocID="{39245235-4457-454B-8A5A-70EE9B218447}" presName="textNode" presStyleLbl="bgShp" presStyleIdx="0" presStyleCnt="2"/>
      <dgm:spPr/>
      <dgm:t>
        <a:bodyPr/>
        <a:lstStyle/>
        <a:p>
          <a:endParaRPr lang="fr-FR"/>
        </a:p>
      </dgm:t>
    </dgm:pt>
    <dgm:pt modelId="{C664CAD8-6AF6-A142-A05F-7DC2562669C7}" type="pres">
      <dgm:prSet presAssocID="{39245235-4457-454B-8A5A-70EE9B218447}" presName="compChildNode" presStyleCnt="0"/>
      <dgm:spPr/>
    </dgm:pt>
    <dgm:pt modelId="{7EA3ABD5-F291-9F41-84B9-F3C2FE54B3BF}" type="pres">
      <dgm:prSet presAssocID="{39245235-4457-454B-8A5A-70EE9B218447}" presName="theInnerList" presStyleCnt="0"/>
      <dgm:spPr/>
    </dgm:pt>
    <dgm:pt modelId="{89C90C86-6089-F64B-A46C-831871F5BF6E}" type="pres">
      <dgm:prSet presAssocID="{6AA23CAE-02FF-864B-8535-F3403FFF4407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BA24585-873B-3147-BF74-4492FDA8E848}" type="pres">
      <dgm:prSet presAssocID="{6AA23CAE-02FF-864B-8535-F3403FFF4407}" presName="aSpace2" presStyleCnt="0"/>
      <dgm:spPr/>
    </dgm:pt>
    <dgm:pt modelId="{4BADC6DB-7AFB-B14E-81AD-2741A4F60CB3}" type="pres">
      <dgm:prSet presAssocID="{47A8743A-566D-FB48-B567-E4F5C0B395D3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C757929-68CD-844F-995D-4F4B58E7F4A1}" type="pres">
      <dgm:prSet presAssocID="{39245235-4457-454B-8A5A-70EE9B218447}" presName="aSpace" presStyleCnt="0"/>
      <dgm:spPr/>
    </dgm:pt>
    <dgm:pt modelId="{7A5448B1-7FA3-124D-8090-BD0B36097133}" type="pres">
      <dgm:prSet presAssocID="{11592936-D30E-EC44-B7E7-2BFD409665F0}" presName="compNode" presStyleCnt="0"/>
      <dgm:spPr/>
    </dgm:pt>
    <dgm:pt modelId="{0DFBA85A-475D-954B-9069-82ACC3285614}" type="pres">
      <dgm:prSet presAssocID="{11592936-D30E-EC44-B7E7-2BFD409665F0}" presName="aNode" presStyleLbl="bgShp" presStyleIdx="1" presStyleCnt="2"/>
      <dgm:spPr/>
      <dgm:t>
        <a:bodyPr/>
        <a:lstStyle/>
        <a:p>
          <a:endParaRPr lang="fr-FR"/>
        </a:p>
      </dgm:t>
    </dgm:pt>
    <dgm:pt modelId="{4CCB886D-D63E-C340-9749-9E76E6F2F039}" type="pres">
      <dgm:prSet presAssocID="{11592936-D30E-EC44-B7E7-2BFD409665F0}" presName="textNode" presStyleLbl="bgShp" presStyleIdx="1" presStyleCnt="2"/>
      <dgm:spPr/>
      <dgm:t>
        <a:bodyPr/>
        <a:lstStyle/>
        <a:p>
          <a:endParaRPr lang="fr-FR"/>
        </a:p>
      </dgm:t>
    </dgm:pt>
    <dgm:pt modelId="{7EE728AD-3778-0643-9ED7-13CC1F7850FB}" type="pres">
      <dgm:prSet presAssocID="{11592936-D30E-EC44-B7E7-2BFD409665F0}" presName="compChildNode" presStyleCnt="0"/>
      <dgm:spPr/>
    </dgm:pt>
    <dgm:pt modelId="{21C7D1C0-7407-4B40-924A-BB89EA30C3BC}" type="pres">
      <dgm:prSet presAssocID="{11592936-D30E-EC44-B7E7-2BFD409665F0}" presName="theInnerList" presStyleCnt="0"/>
      <dgm:spPr/>
    </dgm:pt>
    <dgm:pt modelId="{E8605BFD-E8EF-FE4C-AAF3-93CEF35FFE5C}" type="pres">
      <dgm:prSet presAssocID="{46A99E55-281C-E542-B6FD-93899AE463E4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FB3FD40-71BD-554B-8E04-D9E72223B30A}" type="pres">
      <dgm:prSet presAssocID="{46A99E55-281C-E542-B6FD-93899AE463E4}" presName="aSpace2" presStyleCnt="0"/>
      <dgm:spPr/>
    </dgm:pt>
    <dgm:pt modelId="{D60A1AFA-6DA7-2141-A78B-E6CE80CE3C38}" type="pres">
      <dgm:prSet presAssocID="{337D8173-16D1-A34E-8440-B894F48CEC38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9E26564-EDBD-3840-B35A-FE5C719CDD23}" type="presOf" srcId="{6AA23CAE-02FF-864B-8535-F3403FFF4407}" destId="{89C90C86-6089-F64B-A46C-831871F5BF6E}" srcOrd="0" destOrd="0" presId="urn:microsoft.com/office/officeart/2005/8/layout/lProcess2"/>
    <dgm:cxn modelId="{679E28E7-961D-4D4C-9872-B36F21A4179D}" type="presOf" srcId="{39245235-4457-454B-8A5A-70EE9B218447}" destId="{C3C0C0B4-A43C-6B41-9084-517F767D3B9C}" srcOrd="0" destOrd="0" presId="urn:microsoft.com/office/officeart/2005/8/layout/lProcess2"/>
    <dgm:cxn modelId="{7D66B2DC-45C2-FE45-8EB8-EBCEB6641765}" type="presOf" srcId="{46A99E55-281C-E542-B6FD-93899AE463E4}" destId="{E8605BFD-E8EF-FE4C-AAF3-93CEF35FFE5C}" srcOrd="0" destOrd="0" presId="urn:microsoft.com/office/officeart/2005/8/layout/lProcess2"/>
    <dgm:cxn modelId="{F024A583-A3F3-0D4B-AD5A-E18B6DF7DA77}" type="presOf" srcId="{11592936-D30E-EC44-B7E7-2BFD409665F0}" destId="{0DFBA85A-475D-954B-9069-82ACC3285614}" srcOrd="0" destOrd="0" presId="urn:microsoft.com/office/officeart/2005/8/layout/lProcess2"/>
    <dgm:cxn modelId="{EF2F25AA-4C53-E14B-8067-DB6BAAF340C5}" type="presOf" srcId="{47A8743A-566D-FB48-B567-E4F5C0B395D3}" destId="{4BADC6DB-7AFB-B14E-81AD-2741A4F60CB3}" srcOrd="0" destOrd="0" presId="urn:microsoft.com/office/officeart/2005/8/layout/lProcess2"/>
    <dgm:cxn modelId="{32BADE1B-1CEB-5C47-A424-5AA8F3BC3C00}" srcId="{8354C9A1-98B1-6E4B-9EAC-D517D4C59C32}" destId="{39245235-4457-454B-8A5A-70EE9B218447}" srcOrd="0" destOrd="0" parTransId="{90D8BCC8-A97A-A148-B17F-9560095FD1D8}" sibTransId="{723B29A5-990F-2941-932D-1D65A127284B}"/>
    <dgm:cxn modelId="{2BE53B22-561E-5346-B1B2-E6A961A357A8}" srcId="{11592936-D30E-EC44-B7E7-2BFD409665F0}" destId="{46A99E55-281C-E542-B6FD-93899AE463E4}" srcOrd="0" destOrd="0" parTransId="{164ECEA4-F2C1-784B-A2A3-086A02203C1D}" sibTransId="{DB6D9B6E-AAB0-9B40-B9B3-1E24CFEE056F}"/>
    <dgm:cxn modelId="{6407344D-740D-C241-B2CB-DBBBA8B27225}" type="presOf" srcId="{11592936-D30E-EC44-B7E7-2BFD409665F0}" destId="{4CCB886D-D63E-C340-9749-9E76E6F2F039}" srcOrd="1" destOrd="0" presId="urn:microsoft.com/office/officeart/2005/8/layout/lProcess2"/>
    <dgm:cxn modelId="{CF0590E4-7A41-F447-A3EC-E5E1F78AE937}" type="presOf" srcId="{8354C9A1-98B1-6E4B-9EAC-D517D4C59C32}" destId="{2E96511F-DA6F-C04F-9EC9-ED8A7D8AD5AF}" srcOrd="0" destOrd="0" presId="urn:microsoft.com/office/officeart/2005/8/layout/lProcess2"/>
    <dgm:cxn modelId="{9A66F9B9-7156-8D4F-B0FE-DDA70390049A}" srcId="{11592936-D30E-EC44-B7E7-2BFD409665F0}" destId="{337D8173-16D1-A34E-8440-B894F48CEC38}" srcOrd="1" destOrd="0" parTransId="{0A6F25C3-EDDD-4B4B-840D-A6A9055E6B66}" sibTransId="{A729CA04-2CA4-C54C-A996-7CAA6BA99E29}"/>
    <dgm:cxn modelId="{DAA7F1F9-F43B-3343-834D-E5BEAE286F58}" type="presOf" srcId="{39245235-4457-454B-8A5A-70EE9B218447}" destId="{2007AB3F-0EB5-794C-A04B-1C6CFC0CA087}" srcOrd="1" destOrd="0" presId="urn:microsoft.com/office/officeart/2005/8/layout/lProcess2"/>
    <dgm:cxn modelId="{A65F610A-6661-5E46-A0A1-F581FEE5B8C3}" srcId="{39245235-4457-454B-8A5A-70EE9B218447}" destId="{6AA23CAE-02FF-864B-8535-F3403FFF4407}" srcOrd="0" destOrd="0" parTransId="{46C8C643-4411-4E46-92B7-E1D86D18F3AC}" sibTransId="{F63E280E-52B3-6649-BB97-12FA3560FFF8}"/>
    <dgm:cxn modelId="{7BC73B2D-2830-D64E-A28E-47946BB2AC34}" type="presOf" srcId="{337D8173-16D1-A34E-8440-B894F48CEC38}" destId="{D60A1AFA-6DA7-2141-A78B-E6CE80CE3C38}" srcOrd="0" destOrd="0" presId="urn:microsoft.com/office/officeart/2005/8/layout/lProcess2"/>
    <dgm:cxn modelId="{98AFA3C3-86C7-AD42-9B6E-03F9C7B473FB}" srcId="{8354C9A1-98B1-6E4B-9EAC-D517D4C59C32}" destId="{11592936-D30E-EC44-B7E7-2BFD409665F0}" srcOrd="1" destOrd="0" parTransId="{994EAD0C-DB49-CB49-AE4F-05F50F530BCB}" sibTransId="{3D16EDE2-7A75-1A4B-AFA7-7AB0FCB96BFC}"/>
    <dgm:cxn modelId="{D6836E75-78D3-0643-BF03-57019DA2ABA9}" srcId="{39245235-4457-454B-8A5A-70EE9B218447}" destId="{47A8743A-566D-FB48-B567-E4F5C0B395D3}" srcOrd="1" destOrd="0" parTransId="{B80010A4-0C0E-F147-8FDB-06ADEF353370}" sibTransId="{61278A55-4A78-0F45-93D5-D362BCB3818A}"/>
    <dgm:cxn modelId="{A2C8FF6F-EEBC-C345-B1C4-EC78BF439852}" type="presParOf" srcId="{2E96511F-DA6F-C04F-9EC9-ED8A7D8AD5AF}" destId="{4232AE47-7119-4748-8C13-B412241B4044}" srcOrd="0" destOrd="0" presId="urn:microsoft.com/office/officeart/2005/8/layout/lProcess2"/>
    <dgm:cxn modelId="{D477C8EB-37A9-2249-94C9-5DE550E73280}" type="presParOf" srcId="{4232AE47-7119-4748-8C13-B412241B4044}" destId="{C3C0C0B4-A43C-6B41-9084-517F767D3B9C}" srcOrd="0" destOrd="0" presId="urn:microsoft.com/office/officeart/2005/8/layout/lProcess2"/>
    <dgm:cxn modelId="{2248CE1A-F6F2-344A-96FA-F6A29F26F1B3}" type="presParOf" srcId="{4232AE47-7119-4748-8C13-B412241B4044}" destId="{2007AB3F-0EB5-794C-A04B-1C6CFC0CA087}" srcOrd="1" destOrd="0" presId="urn:microsoft.com/office/officeart/2005/8/layout/lProcess2"/>
    <dgm:cxn modelId="{E0938113-96FB-EA4B-91F6-DF109040D185}" type="presParOf" srcId="{4232AE47-7119-4748-8C13-B412241B4044}" destId="{C664CAD8-6AF6-A142-A05F-7DC2562669C7}" srcOrd="2" destOrd="0" presId="urn:microsoft.com/office/officeart/2005/8/layout/lProcess2"/>
    <dgm:cxn modelId="{930614B0-9B42-BD4B-BEA0-F9C62ADCEF42}" type="presParOf" srcId="{C664CAD8-6AF6-A142-A05F-7DC2562669C7}" destId="{7EA3ABD5-F291-9F41-84B9-F3C2FE54B3BF}" srcOrd="0" destOrd="0" presId="urn:microsoft.com/office/officeart/2005/8/layout/lProcess2"/>
    <dgm:cxn modelId="{C348936F-36AB-A744-BE2C-FFC0481C9ADD}" type="presParOf" srcId="{7EA3ABD5-F291-9F41-84B9-F3C2FE54B3BF}" destId="{89C90C86-6089-F64B-A46C-831871F5BF6E}" srcOrd="0" destOrd="0" presId="urn:microsoft.com/office/officeart/2005/8/layout/lProcess2"/>
    <dgm:cxn modelId="{41F4D8FE-BEF8-9040-B7AF-BF1272E97D49}" type="presParOf" srcId="{7EA3ABD5-F291-9F41-84B9-F3C2FE54B3BF}" destId="{FBA24585-873B-3147-BF74-4492FDA8E848}" srcOrd="1" destOrd="0" presId="urn:microsoft.com/office/officeart/2005/8/layout/lProcess2"/>
    <dgm:cxn modelId="{13BCBEBF-DC98-3D4D-8235-D85609B5003E}" type="presParOf" srcId="{7EA3ABD5-F291-9F41-84B9-F3C2FE54B3BF}" destId="{4BADC6DB-7AFB-B14E-81AD-2741A4F60CB3}" srcOrd="2" destOrd="0" presId="urn:microsoft.com/office/officeart/2005/8/layout/lProcess2"/>
    <dgm:cxn modelId="{78B7DAFE-A34E-804E-8A38-2AD2A9B82BC1}" type="presParOf" srcId="{2E96511F-DA6F-C04F-9EC9-ED8A7D8AD5AF}" destId="{FC757929-68CD-844F-995D-4F4B58E7F4A1}" srcOrd="1" destOrd="0" presId="urn:microsoft.com/office/officeart/2005/8/layout/lProcess2"/>
    <dgm:cxn modelId="{DB6784AA-554D-404A-97CF-4DC6EDB9E90A}" type="presParOf" srcId="{2E96511F-DA6F-C04F-9EC9-ED8A7D8AD5AF}" destId="{7A5448B1-7FA3-124D-8090-BD0B36097133}" srcOrd="2" destOrd="0" presId="urn:microsoft.com/office/officeart/2005/8/layout/lProcess2"/>
    <dgm:cxn modelId="{9F159E1D-1257-7D46-9FFF-09BB69E43ED7}" type="presParOf" srcId="{7A5448B1-7FA3-124D-8090-BD0B36097133}" destId="{0DFBA85A-475D-954B-9069-82ACC3285614}" srcOrd="0" destOrd="0" presId="urn:microsoft.com/office/officeart/2005/8/layout/lProcess2"/>
    <dgm:cxn modelId="{30266447-AAA2-5742-A330-54E8E6640687}" type="presParOf" srcId="{7A5448B1-7FA3-124D-8090-BD0B36097133}" destId="{4CCB886D-D63E-C340-9749-9E76E6F2F039}" srcOrd="1" destOrd="0" presId="urn:microsoft.com/office/officeart/2005/8/layout/lProcess2"/>
    <dgm:cxn modelId="{02C91946-1867-BB47-AB80-5F19D51EC7A6}" type="presParOf" srcId="{7A5448B1-7FA3-124D-8090-BD0B36097133}" destId="{7EE728AD-3778-0643-9ED7-13CC1F7850FB}" srcOrd="2" destOrd="0" presId="urn:microsoft.com/office/officeart/2005/8/layout/lProcess2"/>
    <dgm:cxn modelId="{B9A40203-3FA4-DE49-83DE-A07A5FF9885C}" type="presParOf" srcId="{7EE728AD-3778-0643-9ED7-13CC1F7850FB}" destId="{21C7D1C0-7407-4B40-924A-BB89EA30C3BC}" srcOrd="0" destOrd="0" presId="urn:microsoft.com/office/officeart/2005/8/layout/lProcess2"/>
    <dgm:cxn modelId="{8BB897B9-3E48-1A42-98F1-3602B1F91177}" type="presParOf" srcId="{21C7D1C0-7407-4B40-924A-BB89EA30C3BC}" destId="{E8605BFD-E8EF-FE4C-AAF3-93CEF35FFE5C}" srcOrd="0" destOrd="0" presId="urn:microsoft.com/office/officeart/2005/8/layout/lProcess2"/>
    <dgm:cxn modelId="{C5054F3C-85BE-AA41-BB91-ABC918996F10}" type="presParOf" srcId="{21C7D1C0-7407-4B40-924A-BB89EA30C3BC}" destId="{BFB3FD40-71BD-554B-8E04-D9E72223B30A}" srcOrd="1" destOrd="0" presId="urn:microsoft.com/office/officeart/2005/8/layout/lProcess2"/>
    <dgm:cxn modelId="{E47C082C-F218-2C4C-A64E-7DA14D8E97CE}" type="presParOf" srcId="{21C7D1C0-7407-4B40-924A-BB89EA30C3BC}" destId="{D60A1AFA-6DA7-2141-A78B-E6CE80CE3C38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B6344C-87A7-214A-8A73-E32E9B3AC2D4}" type="doc">
      <dgm:prSet loTypeId="urn:microsoft.com/office/officeart/2005/8/layout/lProcess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472EE07-45B9-BA47-A062-8E0333CEAA9B}">
      <dgm:prSet phldrT="[Texte]" custT="1"/>
      <dgm:spPr/>
      <dgm:t>
        <a:bodyPr/>
        <a:lstStyle/>
        <a:p>
          <a:r>
            <a:rPr lang="fr-FR" sz="1800" b="1" u="sng" dirty="0" smtClean="0"/>
            <a:t>Année 1</a:t>
          </a:r>
          <a:endParaRPr lang="fr-FR" sz="1800" b="1" u="sng" dirty="0"/>
        </a:p>
      </dgm:t>
    </dgm:pt>
    <dgm:pt modelId="{B2271AFD-4E92-EC4F-B9E6-674E82D84A86}" type="parTrans" cxnId="{71326399-CE28-074D-9AB5-63813274F38F}">
      <dgm:prSet/>
      <dgm:spPr/>
      <dgm:t>
        <a:bodyPr/>
        <a:lstStyle/>
        <a:p>
          <a:endParaRPr lang="fr-FR" sz="1400"/>
        </a:p>
      </dgm:t>
    </dgm:pt>
    <dgm:pt modelId="{DE8D6608-A651-D244-805A-9F63ADBB1BF1}" type="sibTrans" cxnId="{71326399-CE28-074D-9AB5-63813274F38F}">
      <dgm:prSet/>
      <dgm:spPr/>
      <dgm:t>
        <a:bodyPr/>
        <a:lstStyle/>
        <a:p>
          <a:endParaRPr lang="fr-FR" sz="1400"/>
        </a:p>
      </dgm:t>
    </dgm:pt>
    <dgm:pt modelId="{C0335D00-1C6D-8D4B-8BC7-56940BA4F699}">
      <dgm:prSet phldrT="[Texte]" custT="1"/>
      <dgm:spPr/>
      <dgm:t>
        <a:bodyPr/>
        <a:lstStyle/>
        <a:p>
          <a:r>
            <a:rPr lang="fr-FR" sz="1600" dirty="0" smtClean="0">
              <a:solidFill>
                <a:schemeClr val="tx2">
                  <a:lumMod val="10000"/>
                </a:schemeClr>
              </a:solidFill>
            </a:rPr>
            <a:t>1 %</a:t>
          </a:r>
          <a:endParaRPr lang="fr-FR" sz="1600" dirty="0">
            <a:solidFill>
              <a:schemeClr val="tx2">
                <a:lumMod val="10000"/>
              </a:schemeClr>
            </a:solidFill>
          </a:endParaRPr>
        </a:p>
      </dgm:t>
    </dgm:pt>
    <dgm:pt modelId="{D52A8F31-C6FE-A64B-83B3-C9C649B316DD}" type="parTrans" cxnId="{D2C2FC1B-B963-3B43-A93F-93983CA4DA73}">
      <dgm:prSet/>
      <dgm:spPr/>
      <dgm:t>
        <a:bodyPr/>
        <a:lstStyle/>
        <a:p>
          <a:endParaRPr lang="fr-FR" sz="1400"/>
        </a:p>
      </dgm:t>
    </dgm:pt>
    <dgm:pt modelId="{55F5EF02-4E4E-B14C-9662-FFE39D38E12C}" type="sibTrans" cxnId="{D2C2FC1B-B963-3B43-A93F-93983CA4DA73}">
      <dgm:prSet/>
      <dgm:spPr/>
      <dgm:t>
        <a:bodyPr/>
        <a:lstStyle/>
        <a:p>
          <a:endParaRPr lang="fr-FR" sz="1400"/>
        </a:p>
      </dgm:t>
    </dgm:pt>
    <dgm:pt modelId="{A820930F-BB52-8E43-8034-714546169F1F}">
      <dgm:prSet phldrT="[Texte]" custT="1"/>
      <dgm:spPr/>
      <dgm:t>
        <a:bodyPr/>
        <a:lstStyle/>
        <a:p>
          <a:r>
            <a:rPr lang="fr-FR" sz="1400" dirty="0" smtClean="0">
              <a:solidFill>
                <a:schemeClr val="tx2">
                  <a:lumMod val="10000"/>
                </a:schemeClr>
              </a:solidFill>
            </a:rPr>
            <a:t>15 200 </a:t>
          </a:r>
          <a:r>
            <a:rPr lang="fr-FR" sz="1200" dirty="0" smtClean="0">
              <a:solidFill>
                <a:schemeClr val="tx2">
                  <a:lumMod val="10000"/>
                </a:schemeClr>
              </a:solidFill>
            </a:rPr>
            <a:t>machines</a:t>
          </a:r>
          <a:r>
            <a:rPr lang="fr-FR" sz="1400" dirty="0" smtClean="0">
              <a:solidFill>
                <a:schemeClr val="tx2">
                  <a:lumMod val="10000"/>
                </a:schemeClr>
              </a:solidFill>
            </a:rPr>
            <a:t> </a:t>
          </a:r>
          <a:endParaRPr lang="fr-FR" sz="1400" dirty="0">
            <a:solidFill>
              <a:schemeClr val="tx2">
                <a:lumMod val="10000"/>
              </a:schemeClr>
            </a:solidFill>
          </a:endParaRPr>
        </a:p>
      </dgm:t>
    </dgm:pt>
    <dgm:pt modelId="{529F8BB5-717C-5149-AA33-CB0CBDF80EC7}" type="parTrans" cxnId="{D3697C5A-20BD-464C-9535-6D7CCB03F8DC}">
      <dgm:prSet/>
      <dgm:spPr/>
      <dgm:t>
        <a:bodyPr/>
        <a:lstStyle/>
        <a:p>
          <a:endParaRPr lang="fr-FR" sz="1400"/>
        </a:p>
      </dgm:t>
    </dgm:pt>
    <dgm:pt modelId="{9887EC38-9987-B945-BC20-1EA770B1CAC5}" type="sibTrans" cxnId="{D3697C5A-20BD-464C-9535-6D7CCB03F8DC}">
      <dgm:prSet/>
      <dgm:spPr/>
      <dgm:t>
        <a:bodyPr/>
        <a:lstStyle/>
        <a:p>
          <a:endParaRPr lang="fr-FR" sz="1400"/>
        </a:p>
      </dgm:t>
    </dgm:pt>
    <dgm:pt modelId="{654F66D4-6698-9444-8B90-29BEE080E0F5}">
      <dgm:prSet phldrT="[Texte]" custT="1"/>
      <dgm:spPr/>
      <dgm:t>
        <a:bodyPr/>
        <a:lstStyle/>
        <a:p>
          <a:r>
            <a:rPr lang="fr-FR" sz="1800" b="1" u="sng" dirty="0" smtClean="0"/>
            <a:t>Année</a:t>
          </a:r>
          <a:r>
            <a:rPr lang="fr-FR" sz="1800" b="1" u="sng" baseline="0" dirty="0" smtClean="0"/>
            <a:t> 2</a:t>
          </a:r>
          <a:endParaRPr lang="fr-FR" sz="1800" b="1" u="sng" dirty="0"/>
        </a:p>
      </dgm:t>
    </dgm:pt>
    <dgm:pt modelId="{3F36A8B5-2769-294D-874C-C3B20FFACF1D}" type="parTrans" cxnId="{44E6508C-918E-C54B-ADD3-FA4AF0C6D930}">
      <dgm:prSet/>
      <dgm:spPr/>
      <dgm:t>
        <a:bodyPr/>
        <a:lstStyle/>
        <a:p>
          <a:endParaRPr lang="fr-FR" sz="1400"/>
        </a:p>
      </dgm:t>
    </dgm:pt>
    <dgm:pt modelId="{0D4A07B4-E37F-C748-8B93-A3095AADB231}" type="sibTrans" cxnId="{44E6508C-918E-C54B-ADD3-FA4AF0C6D930}">
      <dgm:prSet/>
      <dgm:spPr/>
      <dgm:t>
        <a:bodyPr/>
        <a:lstStyle/>
        <a:p>
          <a:endParaRPr lang="fr-FR" sz="1400"/>
        </a:p>
      </dgm:t>
    </dgm:pt>
    <dgm:pt modelId="{AE09E1EA-2DE2-264A-B8AE-3A10C1E8B91A}">
      <dgm:prSet phldrT="[Texte]" custT="1"/>
      <dgm:spPr/>
      <dgm:t>
        <a:bodyPr/>
        <a:lstStyle/>
        <a:p>
          <a:r>
            <a:rPr lang="fr-FR" sz="1600" dirty="0" smtClean="0">
              <a:solidFill>
                <a:schemeClr val="tx2">
                  <a:lumMod val="10000"/>
                </a:schemeClr>
              </a:solidFill>
            </a:rPr>
            <a:t>1,5 %</a:t>
          </a:r>
          <a:endParaRPr lang="fr-FR" sz="1600" dirty="0">
            <a:solidFill>
              <a:schemeClr val="tx2">
                <a:lumMod val="10000"/>
              </a:schemeClr>
            </a:solidFill>
          </a:endParaRPr>
        </a:p>
      </dgm:t>
    </dgm:pt>
    <dgm:pt modelId="{47B4C2AB-087D-4B45-98C2-6B32281CB10E}" type="parTrans" cxnId="{CC95EAEF-0420-BF4F-B9A1-466FE92C5BAD}">
      <dgm:prSet/>
      <dgm:spPr/>
      <dgm:t>
        <a:bodyPr/>
        <a:lstStyle/>
        <a:p>
          <a:endParaRPr lang="fr-FR" sz="1400"/>
        </a:p>
      </dgm:t>
    </dgm:pt>
    <dgm:pt modelId="{DBB37E1E-B07D-7449-B5D2-262E148D08EE}" type="sibTrans" cxnId="{CC95EAEF-0420-BF4F-B9A1-466FE92C5BAD}">
      <dgm:prSet/>
      <dgm:spPr/>
      <dgm:t>
        <a:bodyPr/>
        <a:lstStyle/>
        <a:p>
          <a:endParaRPr lang="fr-FR" sz="1400"/>
        </a:p>
      </dgm:t>
    </dgm:pt>
    <dgm:pt modelId="{F5F9BA90-F30B-C941-9404-35DDCA78CEF6}">
      <dgm:prSet phldrT="[Texte]" custT="1"/>
      <dgm:spPr/>
      <dgm:t>
        <a:bodyPr/>
        <a:lstStyle/>
        <a:p>
          <a:r>
            <a:rPr lang="fr-FR" sz="1400" dirty="0" smtClean="0">
              <a:solidFill>
                <a:schemeClr val="tx2">
                  <a:lumMod val="10000"/>
                </a:schemeClr>
              </a:solidFill>
            </a:rPr>
            <a:t>22 800 </a:t>
          </a:r>
          <a:r>
            <a:rPr lang="fr-FR" sz="1200" dirty="0" smtClean="0">
              <a:solidFill>
                <a:schemeClr val="tx2">
                  <a:lumMod val="10000"/>
                </a:schemeClr>
              </a:solidFill>
            </a:rPr>
            <a:t>machines</a:t>
          </a:r>
          <a:endParaRPr lang="fr-FR" sz="1200" dirty="0">
            <a:solidFill>
              <a:schemeClr val="tx2">
                <a:lumMod val="10000"/>
              </a:schemeClr>
            </a:solidFill>
          </a:endParaRPr>
        </a:p>
      </dgm:t>
    </dgm:pt>
    <dgm:pt modelId="{278C431D-BCC1-4648-BD66-0BDCCBF90447}" type="parTrans" cxnId="{B4A5DA9F-F402-204D-9E35-9808D6626FA2}">
      <dgm:prSet/>
      <dgm:spPr/>
      <dgm:t>
        <a:bodyPr/>
        <a:lstStyle/>
        <a:p>
          <a:endParaRPr lang="fr-FR" sz="1400"/>
        </a:p>
      </dgm:t>
    </dgm:pt>
    <dgm:pt modelId="{13C3C2B4-DA6C-8240-B5DC-4C1AD6407A1C}" type="sibTrans" cxnId="{B4A5DA9F-F402-204D-9E35-9808D6626FA2}">
      <dgm:prSet/>
      <dgm:spPr/>
      <dgm:t>
        <a:bodyPr/>
        <a:lstStyle/>
        <a:p>
          <a:endParaRPr lang="fr-FR" sz="1400"/>
        </a:p>
      </dgm:t>
    </dgm:pt>
    <dgm:pt modelId="{F7102730-DDCD-5E47-A14D-19AB6D0A0499}">
      <dgm:prSet phldrT="[Texte]" custT="1"/>
      <dgm:spPr/>
      <dgm:t>
        <a:bodyPr/>
        <a:lstStyle/>
        <a:p>
          <a:r>
            <a:rPr lang="fr-FR" sz="1800" b="1" u="sng" dirty="0" smtClean="0"/>
            <a:t>Année 3</a:t>
          </a:r>
          <a:endParaRPr lang="fr-FR" sz="1800" b="1" u="sng" dirty="0"/>
        </a:p>
      </dgm:t>
    </dgm:pt>
    <dgm:pt modelId="{FD0FD387-C6D3-A04D-B950-460FB17800F1}" type="parTrans" cxnId="{6163FB29-FCCB-974F-A4EB-8532FDF4A9BA}">
      <dgm:prSet/>
      <dgm:spPr/>
      <dgm:t>
        <a:bodyPr/>
        <a:lstStyle/>
        <a:p>
          <a:endParaRPr lang="fr-FR" sz="1400"/>
        </a:p>
      </dgm:t>
    </dgm:pt>
    <dgm:pt modelId="{A4C4A314-D8D4-2547-A6CA-3D9C7161830E}" type="sibTrans" cxnId="{6163FB29-FCCB-974F-A4EB-8532FDF4A9BA}">
      <dgm:prSet/>
      <dgm:spPr/>
      <dgm:t>
        <a:bodyPr/>
        <a:lstStyle/>
        <a:p>
          <a:endParaRPr lang="fr-FR" sz="1400"/>
        </a:p>
      </dgm:t>
    </dgm:pt>
    <dgm:pt modelId="{3F359174-D0C7-BF4D-8B61-9FE4751665FD}">
      <dgm:prSet phldrT="[Texte]" custT="1"/>
      <dgm:spPr/>
      <dgm:t>
        <a:bodyPr/>
        <a:lstStyle/>
        <a:p>
          <a:r>
            <a:rPr lang="fr-FR" sz="1600" dirty="0" smtClean="0">
              <a:solidFill>
                <a:schemeClr val="tx2">
                  <a:lumMod val="10000"/>
                </a:schemeClr>
              </a:solidFill>
            </a:rPr>
            <a:t>2</a:t>
          </a:r>
          <a:r>
            <a:rPr lang="fr-FR" sz="1600" baseline="0" dirty="0" smtClean="0">
              <a:solidFill>
                <a:schemeClr val="tx2">
                  <a:lumMod val="10000"/>
                </a:schemeClr>
              </a:solidFill>
            </a:rPr>
            <a:t> %</a:t>
          </a:r>
          <a:endParaRPr lang="fr-FR" sz="1600" dirty="0">
            <a:solidFill>
              <a:schemeClr val="tx2">
                <a:lumMod val="10000"/>
              </a:schemeClr>
            </a:solidFill>
          </a:endParaRPr>
        </a:p>
      </dgm:t>
    </dgm:pt>
    <dgm:pt modelId="{50595296-9B0D-6B4F-AF8A-34C6A864DD81}" type="parTrans" cxnId="{DA9D21E9-875C-CD41-BC15-C22EDCA7672F}">
      <dgm:prSet/>
      <dgm:spPr/>
      <dgm:t>
        <a:bodyPr/>
        <a:lstStyle/>
        <a:p>
          <a:endParaRPr lang="fr-FR" sz="1400"/>
        </a:p>
      </dgm:t>
    </dgm:pt>
    <dgm:pt modelId="{9C6A6CB3-FBA4-1C48-BF11-EB9FD5E0F944}" type="sibTrans" cxnId="{DA9D21E9-875C-CD41-BC15-C22EDCA7672F}">
      <dgm:prSet/>
      <dgm:spPr/>
      <dgm:t>
        <a:bodyPr/>
        <a:lstStyle/>
        <a:p>
          <a:endParaRPr lang="fr-FR" sz="1400"/>
        </a:p>
      </dgm:t>
    </dgm:pt>
    <dgm:pt modelId="{5DE41225-BC75-CF45-806F-CE9DD97D854B}">
      <dgm:prSet phldrT="[Texte]" custT="1"/>
      <dgm:spPr/>
      <dgm:t>
        <a:bodyPr/>
        <a:lstStyle/>
        <a:p>
          <a:r>
            <a:rPr lang="fr-FR" sz="1400" dirty="0" smtClean="0">
              <a:solidFill>
                <a:schemeClr val="tx2">
                  <a:lumMod val="10000"/>
                </a:schemeClr>
              </a:solidFill>
            </a:rPr>
            <a:t>30 400 </a:t>
          </a:r>
          <a:r>
            <a:rPr lang="fr-FR" sz="1200" dirty="0" smtClean="0">
              <a:solidFill>
                <a:schemeClr val="tx2">
                  <a:lumMod val="10000"/>
                </a:schemeClr>
              </a:solidFill>
            </a:rPr>
            <a:t>machines</a:t>
          </a:r>
          <a:endParaRPr lang="fr-FR" sz="1200" dirty="0">
            <a:solidFill>
              <a:schemeClr val="tx2">
                <a:lumMod val="10000"/>
              </a:schemeClr>
            </a:solidFill>
          </a:endParaRPr>
        </a:p>
      </dgm:t>
    </dgm:pt>
    <dgm:pt modelId="{98663A38-60C1-264B-9F86-CADB39AEC654}" type="parTrans" cxnId="{BF3F3892-EC7E-1A47-BC08-45F37FCFCBB9}">
      <dgm:prSet/>
      <dgm:spPr/>
      <dgm:t>
        <a:bodyPr/>
        <a:lstStyle/>
        <a:p>
          <a:endParaRPr lang="fr-FR" sz="1400"/>
        </a:p>
      </dgm:t>
    </dgm:pt>
    <dgm:pt modelId="{C619C92A-ECD7-5140-87C6-7014E1183B10}" type="sibTrans" cxnId="{BF3F3892-EC7E-1A47-BC08-45F37FCFCBB9}">
      <dgm:prSet/>
      <dgm:spPr/>
      <dgm:t>
        <a:bodyPr/>
        <a:lstStyle/>
        <a:p>
          <a:endParaRPr lang="fr-FR" sz="1400"/>
        </a:p>
      </dgm:t>
    </dgm:pt>
    <dgm:pt modelId="{5FCF7B59-3F8D-4C3F-B803-C965A6B3EC0E}">
      <dgm:prSet custT="1"/>
      <dgm:spPr>
        <a:solidFill>
          <a:schemeClr val="accent4">
            <a:lumMod val="75000"/>
            <a:alpha val="89000"/>
          </a:schemeClr>
        </a:solidFill>
      </dgm:spPr>
      <dgm:t>
        <a:bodyPr/>
        <a:lstStyle/>
        <a:p>
          <a:r>
            <a:rPr lang="fr-FR" sz="1400" dirty="0" smtClean="0"/>
            <a:t>43 000 kits</a:t>
          </a:r>
          <a:endParaRPr lang="fr-FR" sz="1400" dirty="0"/>
        </a:p>
      </dgm:t>
    </dgm:pt>
    <dgm:pt modelId="{D8ED07A9-4C07-4143-BCDE-A8B6FFE5C1C7}" type="parTrans" cxnId="{E7E7C1A9-49C9-4433-96D0-8BC697D8EF32}">
      <dgm:prSet/>
      <dgm:spPr/>
      <dgm:t>
        <a:bodyPr/>
        <a:lstStyle/>
        <a:p>
          <a:endParaRPr lang="fr-FR" sz="1800"/>
        </a:p>
      </dgm:t>
    </dgm:pt>
    <dgm:pt modelId="{338C375E-6331-43EF-8505-43736384F996}" type="sibTrans" cxnId="{E7E7C1A9-49C9-4433-96D0-8BC697D8EF32}">
      <dgm:prSet/>
      <dgm:spPr/>
      <dgm:t>
        <a:bodyPr/>
        <a:lstStyle/>
        <a:p>
          <a:endParaRPr lang="fr-FR" sz="1800"/>
        </a:p>
      </dgm:t>
    </dgm:pt>
    <dgm:pt modelId="{3FE5898F-B8B6-4E42-BED0-3C5059AAC2F2}">
      <dgm:prSet custT="1"/>
      <dgm:spPr>
        <a:solidFill>
          <a:schemeClr val="accent4">
            <a:lumMod val="75000"/>
            <a:alpha val="89000"/>
          </a:schemeClr>
        </a:solidFill>
      </dgm:spPr>
      <dgm:t>
        <a:bodyPr/>
        <a:lstStyle/>
        <a:p>
          <a:r>
            <a:rPr lang="fr-FR" sz="1400" dirty="0" smtClean="0"/>
            <a:t>255 000 kits</a:t>
          </a:r>
          <a:endParaRPr lang="fr-FR" sz="1400" dirty="0"/>
        </a:p>
      </dgm:t>
    </dgm:pt>
    <dgm:pt modelId="{53B05079-E4F7-49F9-8D36-AC2CA122C59C}" type="parTrans" cxnId="{1AA03554-30A2-46D7-B950-3EE429700BF7}">
      <dgm:prSet/>
      <dgm:spPr/>
      <dgm:t>
        <a:bodyPr/>
        <a:lstStyle/>
        <a:p>
          <a:endParaRPr lang="fr-FR" sz="1800"/>
        </a:p>
      </dgm:t>
    </dgm:pt>
    <dgm:pt modelId="{C296B00F-519C-4D08-97CF-7F57CEC75FD5}" type="sibTrans" cxnId="{1AA03554-30A2-46D7-B950-3EE429700BF7}">
      <dgm:prSet/>
      <dgm:spPr/>
      <dgm:t>
        <a:bodyPr/>
        <a:lstStyle/>
        <a:p>
          <a:endParaRPr lang="fr-FR" sz="1800"/>
        </a:p>
      </dgm:t>
    </dgm:pt>
    <dgm:pt modelId="{24C950EF-9EB3-4D2D-BF3C-D7EC35ED22B6}">
      <dgm:prSet custT="1"/>
      <dgm:spPr>
        <a:solidFill>
          <a:schemeClr val="accent4">
            <a:lumMod val="75000"/>
            <a:alpha val="89000"/>
          </a:schemeClr>
        </a:solidFill>
      </dgm:spPr>
      <dgm:t>
        <a:bodyPr/>
        <a:lstStyle/>
        <a:p>
          <a:r>
            <a:rPr lang="fr-FR" sz="1400" dirty="0" smtClean="0"/>
            <a:t>580 000 kits</a:t>
          </a:r>
          <a:endParaRPr lang="fr-FR" sz="1400" dirty="0"/>
        </a:p>
      </dgm:t>
    </dgm:pt>
    <dgm:pt modelId="{1D6D7C9B-E19F-4E9C-9D59-990704A2E6C1}" type="parTrans" cxnId="{4DEA7E64-C92C-4C13-9BA1-ADEE7D8E4B96}">
      <dgm:prSet/>
      <dgm:spPr/>
      <dgm:t>
        <a:bodyPr/>
        <a:lstStyle/>
        <a:p>
          <a:endParaRPr lang="fr-FR" sz="1800"/>
        </a:p>
      </dgm:t>
    </dgm:pt>
    <dgm:pt modelId="{C25462A5-4603-4A01-B126-AA55186468D4}" type="sibTrans" cxnId="{4DEA7E64-C92C-4C13-9BA1-ADEE7D8E4B96}">
      <dgm:prSet/>
      <dgm:spPr/>
      <dgm:t>
        <a:bodyPr/>
        <a:lstStyle/>
        <a:p>
          <a:endParaRPr lang="fr-FR" sz="1800"/>
        </a:p>
      </dgm:t>
    </dgm:pt>
    <dgm:pt modelId="{905EEBA8-E2FD-E34A-8373-C3133665DA7D}" type="pres">
      <dgm:prSet presAssocID="{98B6344C-87A7-214A-8A73-E32E9B3AC2D4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AA78A912-6917-8742-B50D-6EBADDF31866}" type="pres">
      <dgm:prSet presAssocID="{F472EE07-45B9-BA47-A062-8E0333CEAA9B}" presName="horFlow" presStyleCnt="0"/>
      <dgm:spPr/>
    </dgm:pt>
    <dgm:pt modelId="{EA181F08-CF77-7942-B14B-49006E3B8C20}" type="pres">
      <dgm:prSet presAssocID="{F472EE07-45B9-BA47-A062-8E0333CEAA9B}" presName="bigChev" presStyleLbl="node1" presStyleIdx="0" presStyleCnt="3"/>
      <dgm:spPr/>
      <dgm:t>
        <a:bodyPr/>
        <a:lstStyle/>
        <a:p>
          <a:endParaRPr lang="fr-FR"/>
        </a:p>
      </dgm:t>
    </dgm:pt>
    <dgm:pt modelId="{98936C20-4EC6-B543-AB1F-745C9903181B}" type="pres">
      <dgm:prSet presAssocID="{D52A8F31-C6FE-A64B-83B3-C9C649B316DD}" presName="parTrans" presStyleCnt="0"/>
      <dgm:spPr/>
    </dgm:pt>
    <dgm:pt modelId="{E5BD1665-39ED-6B4C-AE2D-E253AB211923}" type="pres">
      <dgm:prSet presAssocID="{C0335D00-1C6D-8D4B-8BC7-56940BA4F699}" presName="node" presStyleLbl="alignAccFollowNode1" presStyleIdx="0" presStyleCnt="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52F1442-2653-0D4B-ADFA-35D12DEE50BA}" type="pres">
      <dgm:prSet presAssocID="{55F5EF02-4E4E-B14C-9662-FFE39D38E12C}" presName="sibTrans" presStyleCnt="0"/>
      <dgm:spPr/>
    </dgm:pt>
    <dgm:pt modelId="{753A057C-4132-D744-9CC7-7CC19BEBF906}" type="pres">
      <dgm:prSet presAssocID="{A820930F-BB52-8E43-8034-714546169F1F}" presName="node" presStyleLbl="alignAccFollowNode1" presStyleIdx="1" presStyleCnt="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451C13A-7E8F-4841-8260-6844E0532FE2}" type="pres">
      <dgm:prSet presAssocID="{9887EC38-9987-B945-BC20-1EA770B1CAC5}" presName="sibTrans" presStyleCnt="0"/>
      <dgm:spPr/>
    </dgm:pt>
    <dgm:pt modelId="{C0776E01-3767-4F6D-BFE1-95F50733EF2D}" type="pres">
      <dgm:prSet presAssocID="{5FCF7B59-3F8D-4C3F-B803-C965A6B3EC0E}" presName="node" presStyleLbl="alignAccFollowNode1" presStyleIdx="2" presStyleCnt="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A3AD3D-E220-F148-8A68-C3D6D992684B}" type="pres">
      <dgm:prSet presAssocID="{F472EE07-45B9-BA47-A062-8E0333CEAA9B}" presName="vSp" presStyleCnt="0"/>
      <dgm:spPr/>
    </dgm:pt>
    <dgm:pt modelId="{EF0E638E-F86E-5341-B1DB-D3FBD687F90A}" type="pres">
      <dgm:prSet presAssocID="{654F66D4-6698-9444-8B90-29BEE080E0F5}" presName="horFlow" presStyleCnt="0"/>
      <dgm:spPr/>
    </dgm:pt>
    <dgm:pt modelId="{198281E4-B866-9645-AA23-1D3D1E6DE29B}" type="pres">
      <dgm:prSet presAssocID="{654F66D4-6698-9444-8B90-29BEE080E0F5}" presName="bigChev" presStyleLbl="node1" presStyleIdx="1" presStyleCnt="3"/>
      <dgm:spPr/>
      <dgm:t>
        <a:bodyPr/>
        <a:lstStyle/>
        <a:p>
          <a:endParaRPr lang="fr-FR"/>
        </a:p>
      </dgm:t>
    </dgm:pt>
    <dgm:pt modelId="{E0C9E8DF-9DCB-7F4E-A30D-AF8705E93FAE}" type="pres">
      <dgm:prSet presAssocID="{47B4C2AB-087D-4B45-98C2-6B32281CB10E}" presName="parTrans" presStyleCnt="0"/>
      <dgm:spPr/>
    </dgm:pt>
    <dgm:pt modelId="{A89EF7AA-5DF5-0344-BE4A-B7027A9DA5C2}" type="pres">
      <dgm:prSet presAssocID="{AE09E1EA-2DE2-264A-B8AE-3A10C1E8B91A}" presName="node" presStyleLbl="alignAccFollowNode1" presStyleIdx="3" presStyleCnt="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5B6F094-2E38-404E-9451-0F0EEE32EF76}" type="pres">
      <dgm:prSet presAssocID="{DBB37E1E-B07D-7449-B5D2-262E148D08EE}" presName="sibTrans" presStyleCnt="0"/>
      <dgm:spPr/>
    </dgm:pt>
    <dgm:pt modelId="{436FEAAB-7053-6840-9F6A-2C57084C1CEB}" type="pres">
      <dgm:prSet presAssocID="{F5F9BA90-F30B-C941-9404-35DDCA78CEF6}" presName="node" presStyleLbl="alignAccFollowNode1" presStyleIdx="4" presStyleCnt="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41CCF9B-343C-4218-9B60-E5F20BB93F7F}" type="pres">
      <dgm:prSet presAssocID="{13C3C2B4-DA6C-8240-B5DC-4C1AD6407A1C}" presName="sibTrans" presStyleCnt="0"/>
      <dgm:spPr/>
    </dgm:pt>
    <dgm:pt modelId="{96B43A43-D373-4D44-9297-8BAD23028927}" type="pres">
      <dgm:prSet presAssocID="{3FE5898F-B8B6-4E42-BED0-3C5059AAC2F2}" presName="node" presStyleLbl="alignAccFollowNode1" presStyleIdx="5" presStyleCnt="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8B66628-C99B-CA48-83F9-1CEC512629BF}" type="pres">
      <dgm:prSet presAssocID="{654F66D4-6698-9444-8B90-29BEE080E0F5}" presName="vSp" presStyleCnt="0"/>
      <dgm:spPr/>
    </dgm:pt>
    <dgm:pt modelId="{C213476C-F339-EE43-B68B-27026C16256C}" type="pres">
      <dgm:prSet presAssocID="{F7102730-DDCD-5E47-A14D-19AB6D0A0499}" presName="horFlow" presStyleCnt="0"/>
      <dgm:spPr/>
    </dgm:pt>
    <dgm:pt modelId="{B9A4291C-C82E-6446-B8C5-8EDE62ECA92B}" type="pres">
      <dgm:prSet presAssocID="{F7102730-DDCD-5E47-A14D-19AB6D0A0499}" presName="bigChev" presStyleLbl="node1" presStyleIdx="2" presStyleCnt="3"/>
      <dgm:spPr/>
      <dgm:t>
        <a:bodyPr/>
        <a:lstStyle/>
        <a:p>
          <a:endParaRPr lang="fr-FR"/>
        </a:p>
      </dgm:t>
    </dgm:pt>
    <dgm:pt modelId="{6FD42E40-9204-464C-8970-19C30D71F948}" type="pres">
      <dgm:prSet presAssocID="{50595296-9B0D-6B4F-AF8A-34C6A864DD81}" presName="parTrans" presStyleCnt="0"/>
      <dgm:spPr/>
    </dgm:pt>
    <dgm:pt modelId="{84312DB1-3453-0345-91E6-25E6AC3CBBF7}" type="pres">
      <dgm:prSet presAssocID="{3F359174-D0C7-BF4D-8B61-9FE4751665FD}" presName="node" presStyleLbl="alignAccFollowNode1" presStyleIdx="6" presStyleCnt="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ADB775E-8472-C944-892A-D67025249646}" type="pres">
      <dgm:prSet presAssocID="{9C6A6CB3-FBA4-1C48-BF11-EB9FD5E0F944}" presName="sibTrans" presStyleCnt="0"/>
      <dgm:spPr/>
    </dgm:pt>
    <dgm:pt modelId="{57C77982-3CC2-D34B-977B-35FA629FEE8C}" type="pres">
      <dgm:prSet presAssocID="{5DE41225-BC75-CF45-806F-CE9DD97D854B}" presName="node" presStyleLbl="alignAccFollowNode1" presStyleIdx="7" presStyleCnt="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FABADF-176F-4F60-8DC5-593CAFDAE686}" type="pres">
      <dgm:prSet presAssocID="{C619C92A-ECD7-5140-87C6-7014E1183B10}" presName="sibTrans" presStyleCnt="0"/>
      <dgm:spPr/>
    </dgm:pt>
    <dgm:pt modelId="{34A518C2-DF38-4AD8-93CB-03F8F79F8286}" type="pres">
      <dgm:prSet presAssocID="{24C950EF-9EB3-4D2D-BF3C-D7EC35ED22B6}" presName="node" presStyleLbl="alignAccFollowNode1" presStyleIdx="8" presStyleCnt="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163FB29-FCCB-974F-A4EB-8532FDF4A9BA}" srcId="{98B6344C-87A7-214A-8A73-E32E9B3AC2D4}" destId="{F7102730-DDCD-5E47-A14D-19AB6D0A0499}" srcOrd="2" destOrd="0" parTransId="{FD0FD387-C6D3-A04D-B950-460FB17800F1}" sibTransId="{A4C4A314-D8D4-2547-A6CA-3D9C7161830E}"/>
    <dgm:cxn modelId="{CC95EAEF-0420-BF4F-B9A1-466FE92C5BAD}" srcId="{654F66D4-6698-9444-8B90-29BEE080E0F5}" destId="{AE09E1EA-2DE2-264A-B8AE-3A10C1E8B91A}" srcOrd="0" destOrd="0" parTransId="{47B4C2AB-087D-4B45-98C2-6B32281CB10E}" sibTransId="{DBB37E1E-B07D-7449-B5D2-262E148D08EE}"/>
    <dgm:cxn modelId="{80A6F1FB-5F8C-425F-9AA4-DECB1CBF4B87}" type="presOf" srcId="{98B6344C-87A7-214A-8A73-E32E9B3AC2D4}" destId="{905EEBA8-E2FD-E34A-8373-C3133665DA7D}" srcOrd="0" destOrd="0" presId="urn:microsoft.com/office/officeart/2005/8/layout/lProcess3"/>
    <dgm:cxn modelId="{9A04E2E8-EBAD-4554-8751-506B4049C2C6}" type="presOf" srcId="{654F66D4-6698-9444-8B90-29BEE080E0F5}" destId="{198281E4-B866-9645-AA23-1D3D1E6DE29B}" srcOrd="0" destOrd="0" presId="urn:microsoft.com/office/officeart/2005/8/layout/lProcess3"/>
    <dgm:cxn modelId="{11982AA8-2378-4872-9919-F626DA8A97A8}" type="presOf" srcId="{24C950EF-9EB3-4D2D-BF3C-D7EC35ED22B6}" destId="{34A518C2-DF38-4AD8-93CB-03F8F79F8286}" srcOrd="0" destOrd="0" presId="urn:microsoft.com/office/officeart/2005/8/layout/lProcess3"/>
    <dgm:cxn modelId="{32FF33BC-66CC-41BF-B371-2E41F6487063}" type="presOf" srcId="{5DE41225-BC75-CF45-806F-CE9DD97D854B}" destId="{57C77982-3CC2-D34B-977B-35FA629FEE8C}" srcOrd="0" destOrd="0" presId="urn:microsoft.com/office/officeart/2005/8/layout/lProcess3"/>
    <dgm:cxn modelId="{4B3DA065-FA02-4BB0-B191-7FB556F6C0D0}" type="presOf" srcId="{F472EE07-45B9-BA47-A062-8E0333CEAA9B}" destId="{EA181F08-CF77-7942-B14B-49006E3B8C20}" srcOrd="0" destOrd="0" presId="urn:microsoft.com/office/officeart/2005/8/layout/lProcess3"/>
    <dgm:cxn modelId="{D3697C5A-20BD-464C-9535-6D7CCB03F8DC}" srcId="{F472EE07-45B9-BA47-A062-8E0333CEAA9B}" destId="{A820930F-BB52-8E43-8034-714546169F1F}" srcOrd="1" destOrd="0" parTransId="{529F8BB5-717C-5149-AA33-CB0CBDF80EC7}" sibTransId="{9887EC38-9987-B945-BC20-1EA770B1CAC5}"/>
    <dgm:cxn modelId="{2901DB8F-B0CE-42AA-A21A-3E4A8A707583}" type="presOf" srcId="{F7102730-DDCD-5E47-A14D-19AB6D0A0499}" destId="{B9A4291C-C82E-6446-B8C5-8EDE62ECA92B}" srcOrd="0" destOrd="0" presId="urn:microsoft.com/office/officeart/2005/8/layout/lProcess3"/>
    <dgm:cxn modelId="{BA275F95-406A-4329-81DC-78A9367ED2EC}" type="presOf" srcId="{C0335D00-1C6D-8D4B-8BC7-56940BA4F699}" destId="{E5BD1665-39ED-6B4C-AE2D-E253AB211923}" srcOrd="0" destOrd="0" presId="urn:microsoft.com/office/officeart/2005/8/layout/lProcess3"/>
    <dgm:cxn modelId="{29860D11-3510-4238-9F0E-03700FF2BF95}" type="presOf" srcId="{A820930F-BB52-8E43-8034-714546169F1F}" destId="{753A057C-4132-D744-9CC7-7CC19BEBF906}" srcOrd="0" destOrd="0" presId="urn:microsoft.com/office/officeart/2005/8/layout/lProcess3"/>
    <dgm:cxn modelId="{B4A5DA9F-F402-204D-9E35-9808D6626FA2}" srcId="{654F66D4-6698-9444-8B90-29BEE080E0F5}" destId="{F5F9BA90-F30B-C941-9404-35DDCA78CEF6}" srcOrd="1" destOrd="0" parTransId="{278C431D-BCC1-4648-BD66-0BDCCBF90447}" sibTransId="{13C3C2B4-DA6C-8240-B5DC-4C1AD6407A1C}"/>
    <dgm:cxn modelId="{1AA03554-30A2-46D7-B950-3EE429700BF7}" srcId="{654F66D4-6698-9444-8B90-29BEE080E0F5}" destId="{3FE5898F-B8B6-4E42-BED0-3C5059AAC2F2}" srcOrd="2" destOrd="0" parTransId="{53B05079-E4F7-49F9-8D36-AC2CA122C59C}" sibTransId="{C296B00F-519C-4D08-97CF-7F57CEC75FD5}"/>
    <dgm:cxn modelId="{5021AC1B-B5C5-4A0A-9049-1BA1A3C566F8}" type="presOf" srcId="{F5F9BA90-F30B-C941-9404-35DDCA78CEF6}" destId="{436FEAAB-7053-6840-9F6A-2C57084C1CEB}" srcOrd="0" destOrd="0" presId="urn:microsoft.com/office/officeart/2005/8/layout/lProcess3"/>
    <dgm:cxn modelId="{17C2FBA4-48B5-4920-A939-18B2204628D3}" type="presOf" srcId="{AE09E1EA-2DE2-264A-B8AE-3A10C1E8B91A}" destId="{A89EF7AA-5DF5-0344-BE4A-B7027A9DA5C2}" srcOrd="0" destOrd="0" presId="urn:microsoft.com/office/officeart/2005/8/layout/lProcess3"/>
    <dgm:cxn modelId="{1DB6F3C6-B5A9-46C1-A6DD-7C4958D6D430}" type="presOf" srcId="{5FCF7B59-3F8D-4C3F-B803-C965A6B3EC0E}" destId="{C0776E01-3767-4F6D-BFE1-95F50733EF2D}" srcOrd="0" destOrd="0" presId="urn:microsoft.com/office/officeart/2005/8/layout/lProcess3"/>
    <dgm:cxn modelId="{4DEA7E64-C92C-4C13-9BA1-ADEE7D8E4B96}" srcId="{F7102730-DDCD-5E47-A14D-19AB6D0A0499}" destId="{24C950EF-9EB3-4D2D-BF3C-D7EC35ED22B6}" srcOrd="2" destOrd="0" parTransId="{1D6D7C9B-E19F-4E9C-9D59-990704A2E6C1}" sibTransId="{C25462A5-4603-4A01-B126-AA55186468D4}"/>
    <dgm:cxn modelId="{71326399-CE28-074D-9AB5-63813274F38F}" srcId="{98B6344C-87A7-214A-8A73-E32E9B3AC2D4}" destId="{F472EE07-45B9-BA47-A062-8E0333CEAA9B}" srcOrd="0" destOrd="0" parTransId="{B2271AFD-4E92-EC4F-B9E6-674E82D84A86}" sibTransId="{DE8D6608-A651-D244-805A-9F63ADBB1BF1}"/>
    <dgm:cxn modelId="{37D23697-3F6E-423C-B905-3B15FD106B3F}" type="presOf" srcId="{3FE5898F-B8B6-4E42-BED0-3C5059AAC2F2}" destId="{96B43A43-D373-4D44-9297-8BAD23028927}" srcOrd="0" destOrd="0" presId="urn:microsoft.com/office/officeart/2005/8/layout/lProcess3"/>
    <dgm:cxn modelId="{BF3F3892-EC7E-1A47-BC08-45F37FCFCBB9}" srcId="{F7102730-DDCD-5E47-A14D-19AB6D0A0499}" destId="{5DE41225-BC75-CF45-806F-CE9DD97D854B}" srcOrd="1" destOrd="0" parTransId="{98663A38-60C1-264B-9F86-CADB39AEC654}" sibTransId="{C619C92A-ECD7-5140-87C6-7014E1183B10}"/>
    <dgm:cxn modelId="{44E6508C-918E-C54B-ADD3-FA4AF0C6D930}" srcId="{98B6344C-87A7-214A-8A73-E32E9B3AC2D4}" destId="{654F66D4-6698-9444-8B90-29BEE080E0F5}" srcOrd="1" destOrd="0" parTransId="{3F36A8B5-2769-294D-874C-C3B20FFACF1D}" sibTransId="{0D4A07B4-E37F-C748-8B93-A3095AADB231}"/>
    <dgm:cxn modelId="{E7E7C1A9-49C9-4433-96D0-8BC697D8EF32}" srcId="{F472EE07-45B9-BA47-A062-8E0333CEAA9B}" destId="{5FCF7B59-3F8D-4C3F-B803-C965A6B3EC0E}" srcOrd="2" destOrd="0" parTransId="{D8ED07A9-4C07-4143-BCDE-A8B6FFE5C1C7}" sibTransId="{338C375E-6331-43EF-8505-43736384F996}"/>
    <dgm:cxn modelId="{D2C2FC1B-B963-3B43-A93F-93983CA4DA73}" srcId="{F472EE07-45B9-BA47-A062-8E0333CEAA9B}" destId="{C0335D00-1C6D-8D4B-8BC7-56940BA4F699}" srcOrd="0" destOrd="0" parTransId="{D52A8F31-C6FE-A64B-83B3-C9C649B316DD}" sibTransId="{55F5EF02-4E4E-B14C-9662-FFE39D38E12C}"/>
    <dgm:cxn modelId="{749337BB-D45A-4B22-97EB-8A9395D6BE89}" type="presOf" srcId="{3F359174-D0C7-BF4D-8B61-9FE4751665FD}" destId="{84312DB1-3453-0345-91E6-25E6AC3CBBF7}" srcOrd="0" destOrd="0" presId="urn:microsoft.com/office/officeart/2005/8/layout/lProcess3"/>
    <dgm:cxn modelId="{DA9D21E9-875C-CD41-BC15-C22EDCA7672F}" srcId="{F7102730-DDCD-5E47-A14D-19AB6D0A0499}" destId="{3F359174-D0C7-BF4D-8B61-9FE4751665FD}" srcOrd="0" destOrd="0" parTransId="{50595296-9B0D-6B4F-AF8A-34C6A864DD81}" sibTransId="{9C6A6CB3-FBA4-1C48-BF11-EB9FD5E0F944}"/>
    <dgm:cxn modelId="{A8E9FD28-42D8-43F1-B361-EFF1B1CB2E04}" type="presParOf" srcId="{905EEBA8-E2FD-E34A-8373-C3133665DA7D}" destId="{AA78A912-6917-8742-B50D-6EBADDF31866}" srcOrd="0" destOrd="0" presId="urn:microsoft.com/office/officeart/2005/8/layout/lProcess3"/>
    <dgm:cxn modelId="{9BCC6EF8-A49C-40A7-A655-3A044268452C}" type="presParOf" srcId="{AA78A912-6917-8742-B50D-6EBADDF31866}" destId="{EA181F08-CF77-7942-B14B-49006E3B8C20}" srcOrd="0" destOrd="0" presId="urn:microsoft.com/office/officeart/2005/8/layout/lProcess3"/>
    <dgm:cxn modelId="{FF4E2E69-8F68-41E1-93AE-5D6976537E3C}" type="presParOf" srcId="{AA78A912-6917-8742-B50D-6EBADDF31866}" destId="{98936C20-4EC6-B543-AB1F-745C9903181B}" srcOrd="1" destOrd="0" presId="urn:microsoft.com/office/officeart/2005/8/layout/lProcess3"/>
    <dgm:cxn modelId="{98057B6A-9F48-4D34-979E-8420730DDA55}" type="presParOf" srcId="{AA78A912-6917-8742-B50D-6EBADDF31866}" destId="{E5BD1665-39ED-6B4C-AE2D-E253AB211923}" srcOrd="2" destOrd="0" presId="urn:microsoft.com/office/officeart/2005/8/layout/lProcess3"/>
    <dgm:cxn modelId="{83EE98C9-7540-4464-9D85-5FE4615FA423}" type="presParOf" srcId="{AA78A912-6917-8742-B50D-6EBADDF31866}" destId="{752F1442-2653-0D4B-ADFA-35D12DEE50BA}" srcOrd="3" destOrd="0" presId="urn:microsoft.com/office/officeart/2005/8/layout/lProcess3"/>
    <dgm:cxn modelId="{E2197603-1B29-4ADD-969B-CEEFFA247373}" type="presParOf" srcId="{AA78A912-6917-8742-B50D-6EBADDF31866}" destId="{753A057C-4132-D744-9CC7-7CC19BEBF906}" srcOrd="4" destOrd="0" presId="urn:microsoft.com/office/officeart/2005/8/layout/lProcess3"/>
    <dgm:cxn modelId="{D4E94CDD-94CA-43EA-A6DB-9C58DB503709}" type="presParOf" srcId="{AA78A912-6917-8742-B50D-6EBADDF31866}" destId="{0451C13A-7E8F-4841-8260-6844E0532FE2}" srcOrd="5" destOrd="0" presId="urn:microsoft.com/office/officeart/2005/8/layout/lProcess3"/>
    <dgm:cxn modelId="{4E1A8359-8A71-4BA5-90D7-2F55364FC4CF}" type="presParOf" srcId="{AA78A912-6917-8742-B50D-6EBADDF31866}" destId="{C0776E01-3767-4F6D-BFE1-95F50733EF2D}" srcOrd="6" destOrd="0" presId="urn:microsoft.com/office/officeart/2005/8/layout/lProcess3"/>
    <dgm:cxn modelId="{3F142F2F-D203-48BE-B3D8-063AF3F6DCC1}" type="presParOf" srcId="{905EEBA8-E2FD-E34A-8373-C3133665DA7D}" destId="{C0A3AD3D-E220-F148-8A68-C3D6D992684B}" srcOrd="1" destOrd="0" presId="urn:microsoft.com/office/officeart/2005/8/layout/lProcess3"/>
    <dgm:cxn modelId="{99977193-1C3F-44BA-B23A-87A32D6E81AC}" type="presParOf" srcId="{905EEBA8-E2FD-E34A-8373-C3133665DA7D}" destId="{EF0E638E-F86E-5341-B1DB-D3FBD687F90A}" srcOrd="2" destOrd="0" presId="urn:microsoft.com/office/officeart/2005/8/layout/lProcess3"/>
    <dgm:cxn modelId="{DEB5C43C-C960-4B5E-8CC3-753278BC9E3F}" type="presParOf" srcId="{EF0E638E-F86E-5341-B1DB-D3FBD687F90A}" destId="{198281E4-B866-9645-AA23-1D3D1E6DE29B}" srcOrd="0" destOrd="0" presId="urn:microsoft.com/office/officeart/2005/8/layout/lProcess3"/>
    <dgm:cxn modelId="{79285E53-CAFB-47A1-A870-F8911FCB1903}" type="presParOf" srcId="{EF0E638E-F86E-5341-B1DB-D3FBD687F90A}" destId="{E0C9E8DF-9DCB-7F4E-A30D-AF8705E93FAE}" srcOrd="1" destOrd="0" presId="urn:microsoft.com/office/officeart/2005/8/layout/lProcess3"/>
    <dgm:cxn modelId="{6D09D4A5-2788-4248-BE86-AE06D6C93533}" type="presParOf" srcId="{EF0E638E-F86E-5341-B1DB-D3FBD687F90A}" destId="{A89EF7AA-5DF5-0344-BE4A-B7027A9DA5C2}" srcOrd="2" destOrd="0" presId="urn:microsoft.com/office/officeart/2005/8/layout/lProcess3"/>
    <dgm:cxn modelId="{E3A2C171-9439-4B39-804C-2A9DCE93D290}" type="presParOf" srcId="{EF0E638E-F86E-5341-B1DB-D3FBD687F90A}" destId="{E5B6F094-2E38-404E-9451-0F0EEE32EF76}" srcOrd="3" destOrd="0" presId="urn:microsoft.com/office/officeart/2005/8/layout/lProcess3"/>
    <dgm:cxn modelId="{A72D3E4A-09A2-4B28-8EC2-1228D69EB652}" type="presParOf" srcId="{EF0E638E-F86E-5341-B1DB-D3FBD687F90A}" destId="{436FEAAB-7053-6840-9F6A-2C57084C1CEB}" srcOrd="4" destOrd="0" presId="urn:microsoft.com/office/officeart/2005/8/layout/lProcess3"/>
    <dgm:cxn modelId="{2C8EF10B-EE06-4D24-AC9A-BFCC7514FDFB}" type="presParOf" srcId="{EF0E638E-F86E-5341-B1DB-D3FBD687F90A}" destId="{A41CCF9B-343C-4218-9B60-E5F20BB93F7F}" srcOrd="5" destOrd="0" presId="urn:microsoft.com/office/officeart/2005/8/layout/lProcess3"/>
    <dgm:cxn modelId="{B80029B2-29A0-424B-A3E5-BEB63924CB66}" type="presParOf" srcId="{EF0E638E-F86E-5341-B1DB-D3FBD687F90A}" destId="{96B43A43-D373-4D44-9297-8BAD23028927}" srcOrd="6" destOrd="0" presId="urn:microsoft.com/office/officeart/2005/8/layout/lProcess3"/>
    <dgm:cxn modelId="{149370F1-E8A9-42D3-A47A-FF3FB9236DCD}" type="presParOf" srcId="{905EEBA8-E2FD-E34A-8373-C3133665DA7D}" destId="{78B66628-C99B-CA48-83F9-1CEC512629BF}" srcOrd="3" destOrd="0" presId="urn:microsoft.com/office/officeart/2005/8/layout/lProcess3"/>
    <dgm:cxn modelId="{99EEBF89-F3C4-434A-B958-A4D861F6B755}" type="presParOf" srcId="{905EEBA8-E2FD-E34A-8373-C3133665DA7D}" destId="{C213476C-F339-EE43-B68B-27026C16256C}" srcOrd="4" destOrd="0" presId="urn:microsoft.com/office/officeart/2005/8/layout/lProcess3"/>
    <dgm:cxn modelId="{91E22817-47F0-497C-8046-4D6DAB0CD900}" type="presParOf" srcId="{C213476C-F339-EE43-B68B-27026C16256C}" destId="{B9A4291C-C82E-6446-B8C5-8EDE62ECA92B}" srcOrd="0" destOrd="0" presId="urn:microsoft.com/office/officeart/2005/8/layout/lProcess3"/>
    <dgm:cxn modelId="{8AB3B4D2-CCF7-4E58-BAE9-5038F5A5CC00}" type="presParOf" srcId="{C213476C-F339-EE43-B68B-27026C16256C}" destId="{6FD42E40-9204-464C-8970-19C30D71F948}" srcOrd="1" destOrd="0" presId="urn:microsoft.com/office/officeart/2005/8/layout/lProcess3"/>
    <dgm:cxn modelId="{55AEA560-1942-4798-8759-0B0DC301C8E6}" type="presParOf" srcId="{C213476C-F339-EE43-B68B-27026C16256C}" destId="{84312DB1-3453-0345-91E6-25E6AC3CBBF7}" srcOrd="2" destOrd="0" presId="urn:microsoft.com/office/officeart/2005/8/layout/lProcess3"/>
    <dgm:cxn modelId="{51CDBE4B-E1D2-4EC6-8DCC-B084AA1131B5}" type="presParOf" srcId="{C213476C-F339-EE43-B68B-27026C16256C}" destId="{9ADB775E-8472-C944-892A-D67025249646}" srcOrd="3" destOrd="0" presId="urn:microsoft.com/office/officeart/2005/8/layout/lProcess3"/>
    <dgm:cxn modelId="{CE8BFDDC-74B6-446D-A426-E9E35C655813}" type="presParOf" srcId="{C213476C-F339-EE43-B68B-27026C16256C}" destId="{57C77982-3CC2-D34B-977B-35FA629FEE8C}" srcOrd="4" destOrd="0" presId="urn:microsoft.com/office/officeart/2005/8/layout/lProcess3"/>
    <dgm:cxn modelId="{72BE0D38-4C4B-4042-BD39-784D29709000}" type="presParOf" srcId="{C213476C-F339-EE43-B68B-27026C16256C}" destId="{08FABADF-176F-4F60-8DC5-593CAFDAE686}" srcOrd="5" destOrd="0" presId="urn:microsoft.com/office/officeart/2005/8/layout/lProcess3"/>
    <dgm:cxn modelId="{08D0CDEE-5923-4BC8-B027-C86137FCF69D}" type="presParOf" srcId="{C213476C-F339-EE43-B68B-27026C16256C}" destId="{34A518C2-DF38-4AD8-93CB-03F8F79F8286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B4B428-2B97-FB49-9FB9-68DAD3054F5E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4E8D5A1-2AC7-4A44-948E-BCDE86405AA6}">
      <dgm:prSet phldrT="[Texte]" custT="1"/>
      <dgm:spPr>
        <a:solidFill>
          <a:srgbClr val="F6E5D2"/>
        </a:solidFill>
        <a:ln w="12700"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fr-FR" sz="2800" dirty="0" smtClean="0">
              <a:solidFill>
                <a:schemeClr val="accent3">
                  <a:lumMod val="75000"/>
                </a:schemeClr>
              </a:solidFill>
            </a:rPr>
            <a:t>Clientèle</a:t>
          </a:r>
          <a:r>
            <a:rPr lang="fr-FR" sz="2800" baseline="0" dirty="0" smtClean="0">
              <a:solidFill>
                <a:schemeClr val="accent3">
                  <a:lumMod val="75000"/>
                </a:schemeClr>
              </a:solidFill>
            </a:rPr>
            <a:t> cible </a:t>
          </a:r>
          <a:endParaRPr lang="fr-FR" sz="2800" dirty="0">
            <a:solidFill>
              <a:schemeClr val="accent3">
                <a:lumMod val="75000"/>
              </a:schemeClr>
            </a:solidFill>
          </a:endParaRPr>
        </a:p>
      </dgm:t>
    </dgm:pt>
    <dgm:pt modelId="{EF5CA1E0-EFF6-1E40-8EF7-F25E3A08DFC1}" type="parTrans" cxnId="{6451BD58-211A-2440-AEA2-607CF9FD9417}">
      <dgm:prSet/>
      <dgm:spPr/>
      <dgm:t>
        <a:bodyPr/>
        <a:lstStyle/>
        <a:p>
          <a:endParaRPr lang="fr-FR" sz="1800"/>
        </a:p>
      </dgm:t>
    </dgm:pt>
    <dgm:pt modelId="{29310A82-EDAA-B84E-A543-6EA6AF622EF5}" type="sibTrans" cxnId="{6451BD58-211A-2440-AEA2-607CF9FD9417}">
      <dgm:prSet/>
      <dgm:spPr/>
      <dgm:t>
        <a:bodyPr/>
        <a:lstStyle/>
        <a:p>
          <a:endParaRPr lang="fr-FR" sz="1800"/>
        </a:p>
      </dgm:t>
    </dgm:pt>
    <dgm:pt modelId="{03B92856-DB7E-294C-A463-0927B679F8F8}">
      <dgm:prSet phldrT="[Texte]" custT="1"/>
      <dgm:spPr/>
      <dgm:t>
        <a:bodyPr/>
        <a:lstStyle/>
        <a:p>
          <a:r>
            <a:rPr lang="fr-FR" sz="1800" dirty="0" smtClean="0"/>
            <a:t>Femme de plus de 36 ans </a:t>
          </a:r>
          <a:endParaRPr lang="fr-FR" sz="1800" dirty="0"/>
        </a:p>
      </dgm:t>
    </dgm:pt>
    <dgm:pt modelId="{334E8BD5-8E37-3846-AACE-186345ABBD9A}" type="parTrans" cxnId="{9FA4D8A7-2A43-104C-BA44-D6B49EF7EDB3}">
      <dgm:prSet/>
      <dgm:spPr/>
      <dgm:t>
        <a:bodyPr/>
        <a:lstStyle/>
        <a:p>
          <a:endParaRPr lang="fr-FR" sz="1800"/>
        </a:p>
      </dgm:t>
    </dgm:pt>
    <dgm:pt modelId="{9BB7EF96-47B4-F043-9788-38113E179E02}" type="sibTrans" cxnId="{9FA4D8A7-2A43-104C-BA44-D6B49EF7EDB3}">
      <dgm:prSet/>
      <dgm:spPr/>
      <dgm:t>
        <a:bodyPr/>
        <a:lstStyle/>
        <a:p>
          <a:endParaRPr lang="fr-FR" sz="1800"/>
        </a:p>
      </dgm:t>
    </dgm:pt>
    <dgm:pt modelId="{F685D1D7-D51D-CE42-B377-8E88AEB4B82C}">
      <dgm:prSet phldrT="[Texte]" custT="1"/>
      <dgm:spPr>
        <a:solidFill>
          <a:srgbClr val="F6E5D2"/>
        </a:solidFill>
        <a:ln w="12700"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fr-FR" sz="2800" dirty="0" smtClean="0">
              <a:solidFill>
                <a:schemeClr val="accent3">
                  <a:lumMod val="75000"/>
                </a:schemeClr>
              </a:solidFill>
            </a:rPr>
            <a:t>Taille du marché </a:t>
          </a:r>
          <a:endParaRPr lang="fr-FR" sz="2800" dirty="0">
            <a:solidFill>
              <a:schemeClr val="accent3">
                <a:lumMod val="75000"/>
              </a:schemeClr>
            </a:solidFill>
          </a:endParaRPr>
        </a:p>
      </dgm:t>
    </dgm:pt>
    <dgm:pt modelId="{6AF4511A-7C83-FD4F-8FD2-49B95AB7A5F7}" type="parTrans" cxnId="{E50B6384-2C96-BE4C-9497-0C50E78DD9EE}">
      <dgm:prSet/>
      <dgm:spPr/>
      <dgm:t>
        <a:bodyPr/>
        <a:lstStyle/>
        <a:p>
          <a:endParaRPr lang="fr-FR" sz="1800"/>
        </a:p>
      </dgm:t>
    </dgm:pt>
    <dgm:pt modelId="{C9F3A5B4-5FFA-7B40-9D25-B466849663FA}" type="sibTrans" cxnId="{E50B6384-2C96-BE4C-9497-0C50E78DD9EE}">
      <dgm:prSet/>
      <dgm:spPr/>
      <dgm:t>
        <a:bodyPr/>
        <a:lstStyle/>
        <a:p>
          <a:endParaRPr lang="fr-FR" sz="1800"/>
        </a:p>
      </dgm:t>
    </dgm:pt>
    <dgm:pt modelId="{4CDD37F2-0104-6A43-873B-E852E3127150}">
      <dgm:prSet phldrT="[Texte]" custT="1"/>
      <dgm:spPr/>
      <dgm:t>
        <a:bodyPr/>
        <a:lstStyle/>
        <a:p>
          <a:r>
            <a:rPr lang="fr-FR" sz="1800" dirty="0" smtClean="0"/>
            <a:t>= Nombre de ménages</a:t>
          </a:r>
          <a:br>
            <a:rPr lang="fr-FR" sz="1800" dirty="0" smtClean="0"/>
          </a:br>
          <a:r>
            <a:rPr lang="fr-FR" sz="1800" dirty="0" smtClean="0"/>
            <a:t> en Rhône Alpes</a:t>
          </a:r>
          <a:endParaRPr lang="fr-FR" sz="1800" dirty="0"/>
        </a:p>
      </dgm:t>
    </dgm:pt>
    <dgm:pt modelId="{40D8FD27-893E-AA40-9E41-DF5E512345DA}" type="parTrans" cxnId="{DAF8D02B-0828-154E-B123-6BC107ABF606}">
      <dgm:prSet/>
      <dgm:spPr/>
      <dgm:t>
        <a:bodyPr/>
        <a:lstStyle/>
        <a:p>
          <a:endParaRPr lang="fr-FR" sz="1800"/>
        </a:p>
      </dgm:t>
    </dgm:pt>
    <dgm:pt modelId="{F6AE75F2-8179-7348-A234-2A48FAE200B3}" type="sibTrans" cxnId="{DAF8D02B-0828-154E-B123-6BC107ABF606}">
      <dgm:prSet/>
      <dgm:spPr/>
      <dgm:t>
        <a:bodyPr/>
        <a:lstStyle/>
        <a:p>
          <a:endParaRPr lang="fr-FR" sz="1800"/>
        </a:p>
      </dgm:t>
    </dgm:pt>
    <dgm:pt modelId="{F7F041EA-D6EF-4E45-B2FF-B9CB70222466}">
      <dgm:prSet phldrT="[Texte]" custT="1"/>
      <dgm:spPr>
        <a:solidFill>
          <a:srgbClr val="F6E5D2"/>
        </a:solidFill>
        <a:ln w="12700"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fr-FR" sz="2800" dirty="0" smtClean="0">
              <a:solidFill>
                <a:schemeClr val="accent3">
                  <a:lumMod val="75000"/>
                </a:schemeClr>
              </a:solidFill>
            </a:rPr>
            <a:t>Objectifs de vente </a:t>
          </a:r>
          <a:endParaRPr lang="fr-FR" sz="2800" dirty="0">
            <a:solidFill>
              <a:schemeClr val="accent3">
                <a:lumMod val="75000"/>
              </a:schemeClr>
            </a:solidFill>
          </a:endParaRPr>
        </a:p>
      </dgm:t>
    </dgm:pt>
    <dgm:pt modelId="{355DD57A-FA78-C243-9EA3-CCA4648ADB4D}" type="parTrans" cxnId="{8D089F6E-902F-3443-B26A-CC3FD63BB4B3}">
      <dgm:prSet/>
      <dgm:spPr/>
      <dgm:t>
        <a:bodyPr/>
        <a:lstStyle/>
        <a:p>
          <a:endParaRPr lang="fr-FR" sz="1800"/>
        </a:p>
      </dgm:t>
    </dgm:pt>
    <dgm:pt modelId="{00B3D377-34B5-5B41-BBDC-21B08D39BA41}" type="sibTrans" cxnId="{8D089F6E-902F-3443-B26A-CC3FD63BB4B3}">
      <dgm:prSet/>
      <dgm:spPr/>
      <dgm:t>
        <a:bodyPr/>
        <a:lstStyle/>
        <a:p>
          <a:endParaRPr lang="fr-FR" sz="1800"/>
        </a:p>
      </dgm:t>
    </dgm:pt>
    <dgm:pt modelId="{5BDC8B2E-9CC0-0A4A-9F08-1BA9B57FE0D5}">
      <dgm:prSet phldrT="[Texte]" custT="1"/>
      <dgm:spPr/>
      <dgm:t>
        <a:bodyPr/>
        <a:lstStyle/>
        <a:p>
          <a:endParaRPr lang="fr-FR" sz="1600" dirty="0"/>
        </a:p>
      </dgm:t>
    </dgm:pt>
    <dgm:pt modelId="{63E0A102-3D2F-4249-B985-928D0C8CD056}" type="parTrans" cxnId="{E8A09F92-2AB1-3F4F-8E7D-B4E6C6AAE5E3}">
      <dgm:prSet/>
      <dgm:spPr/>
      <dgm:t>
        <a:bodyPr/>
        <a:lstStyle/>
        <a:p>
          <a:endParaRPr lang="fr-FR" sz="1800"/>
        </a:p>
      </dgm:t>
    </dgm:pt>
    <dgm:pt modelId="{AC33195B-08EC-4640-B409-09567248ADEF}" type="sibTrans" cxnId="{E8A09F92-2AB1-3F4F-8E7D-B4E6C6AAE5E3}">
      <dgm:prSet/>
      <dgm:spPr/>
      <dgm:t>
        <a:bodyPr/>
        <a:lstStyle/>
        <a:p>
          <a:endParaRPr lang="fr-FR" sz="1800"/>
        </a:p>
      </dgm:t>
    </dgm:pt>
    <dgm:pt modelId="{40514215-B8CE-FE49-80AC-264F5DAD36B1}">
      <dgm:prSet phldrT="[Texte]" custT="1"/>
      <dgm:spPr/>
      <dgm:t>
        <a:bodyPr/>
        <a:lstStyle/>
        <a:p>
          <a:r>
            <a:rPr lang="fr-FR" sz="1800" dirty="0" smtClean="0"/>
            <a:t>Responsable d’achat des foyers </a:t>
          </a:r>
          <a:endParaRPr lang="fr-FR" sz="1800" dirty="0"/>
        </a:p>
      </dgm:t>
    </dgm:pt>
    <dgm:pt modelId="{82783B51-145A-0F43-BF59-6B124E880500}" type="parTrans" cxnId="{FE9B2991-5BB6-614F-878E-531888C8AF20}">
      <dgm:prSet/>
      <dgm:spPr/>
      <dgm:t>
        <a:bodyPr/>
        <a:lstStyle/>
        <a:p>
          <a:endParaRPr lang="fr-FR" sz="1800"/>
        </a:p>
      </dgm:t>
    </dgm:pt>
    <dgm:pt modelId="{922FA10F-BAD7-AD4C-8F7A-182AB006995D}" type="sibTrans" cxnId="{FE9B2991-5BB6-614F-878E-531888C8AF20}">
      <dgm:prSet/>
      <dgm:spPr/>
      <dgm:t>
        <a:bodyPr/>
        <a:lstStyle/>
        <a:p>
          <a:endParaRPr lang="fr-FR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9999CDA8-ECCF-5243-8745-1BF0EE392EF5}">
          <dgm:prSet phldrT="[Texte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1800" b="1" i="1" smtClean="0">
                            <a:latin typeface="Cambria Math"/>
                            <a:sym typeface="Wingdings" pitchFamily="2" charset="2"/>
                          </a:rPr>
                          <m:t>𝝉</m:t>
                        </m:r>
                      </m:e>
                      <m:sub>
                        <m:r>
                          <a:rPr lang="fr-FR" sz="1800" b="1" i="0" smtClean="0">
                            <a:latin typeface="Cambria Math"/>
                            <a:sym typeface="Wingdings" pitchFamily="2" charset="2"/>
                          </a:rPr>
                          <m:t>𝐢𝐧𝐭</m:t>
                        </m:r>
                        <m:r>
                          <a:rPr lang="fr-FR" sz="1800" b="1" i="0" smtClean="0">
                            <a:latin typeface="Cambria Math"/>
                            <a:sym typeface="Wingdings" pitchFamily="2" charset="2"/>
                          </a:rPr>
                          <m:t>é</m:t>
                        </m:r>
                        <m:r>
                          <a:rPr lang="fr-FR" sz="1800" b="1" i="0" smtClean="0">
                            <a:latin typeface="Cambria Math"/>
                            <a:sym typeface="Wingdings" pitchFamily="2" charset="2"/>
                          </a:rPr>
                          <m:t>𝐫</m:t>
                        </m:r>
                        <m:r>
                          <a:rPr lang="fr-FR" sz="1800" b="1" i="0" smtClean="0">
                            <a:latin typeface="Cambria Math"/>
                            <a:sym typeface="Wingdings" pitchFamily="2" charset="2"/>
                          </a:rPr>
                          <m:t>é</m:t>
                        </m:r>
                        <m:r>
                          <a:rPr lang="fr-FR" sz="1800" b="1" i="0" smtClean="0">
                            <a:latin typeface="Cambria Math"/>
                            <a:sym typeface="Wingdings" pitchFamily="2" charset="2"/>
                          </a:rPr>
                          <m:t>𝐬𝐬</m:t>
                        </m:r>
                        <m:r>
                          <a:rPr lang="fr-FR" sz="1800" b="1" i="0" smtClean="0">
                            <a:latin typeface="Cambria Math"/>
                            <a:sym typeface="Wingdings" pitchFamily="2" charset="2"/>
                          </a:rPr>
                          <m:t>é</m:t>
                        </m:r>
                        <m:r>
                          <a:rPr lang="fr-FR" sz="1800" b="1" i="0" smtClean="0">
                            <a:latin typeface="Cambria Math"/>
                            <a:sym typeface="Wingdings" pitchFamily="2" charset="2"/>
                          </a:rPr>
                          <m:t>𝐬</m:t>
                        </m:r>
                      </m:sub>
                    </m:sSub>
                    <m:r>
                      <a:rPr lang="fr-FR" sz="1800" b="1" i="1" smtClean="0">
                        <a:latin typeface="Cambria Math"/>
                        <a:sym typeface="Wingdings" pitchFamily="2" charset="2"/>
                      </a:rPr>
                      <m:t>=</m:t>
                    </m:r>
                    <m:r>
                      <a:rPr lang="fr-FR" sz="1800" b="1" i="1" smtClean="0">
                        <a:latin typeface="Cambria Math"/>
                        <a:sym typeface="Wingdings" pitchFamily="2" charset="2"/>
                      </a:rPr>
                      <m:t>𝟓𝟕</m:t>
                    </m:r>
                    <m:r>
                      <a:rPr lang="fr-FR" sz="1800" b="1" i="1" smtClean="0">
                        <a:latin typeface="Cambria Math"/>
                        <a:sym typeface="Wingdings" pitchFamily="2" charset="2"/>
                      </a:rPr>
                      <m:t>%</m:t>
                    </m:r>
                  </m:oMath>
                </m:oMathPara>
              </a14:m>
              <a:endParaRPr lang="fr-FR" sz="1800" b="1" dirty="0"/>
            </a:p>
          </dgm:t>
        </dgm:pt>
      </mc:Choice>
      <mc:Fallback xmlns="">
        <dgm:pt modelId="{9999CDA8-ECCF-5243-8745-1BF0EE392EF5}">
          <dgm:prSet phldrT="[Texte]" custT="1"/>
          <dgm:spPr/>
          <dgm:t>
            <a:bodyPr/>
            <a:lstStyle/>
            <a:p>
              <a:pPr/>
              <a:r>
                <a:rPr lang="fr-FR" sz="1800" b="1" i="0" smtClean="0">
                  <a:latin typeface="Cambria Math"/>
                  <a:sym typeface="Wingdings" pitchFamily="2" charset="2"/>
                </a:rPr>
                <a:t>𝝉_𝐢𝐧𝐭é𝐫é𝐬𝐬é𝐬=𝟓𝟕%</a:t>
              </a:r>
              <a:endParaRPr lang="fr-FR" sz="1800" b="1" dirty="0"/>
            </a:p>
          </dgm:t>
        </dgm:pt>
      </mc:Fallback>
    </mc:AlternateContent>
    <dgm:pt modelId="{95726440-3A42-E648-8960-7F74DAC342C9}" type="parTrans" cxnId="{76EC4397-E7FD-A24A-8A71-EED8449B4607}">
      <dgm:prSet/>
      <dgm:spPr/>
      <dgm:t>
        <a:bodyPr/>
        <a:lstStyle/>
        <a:p>
          <a:endParaRPr lang="fr-FR" sz="1800"/>
        </a:p>
      </dgm:t>
    </dgm:pt>
    <dgm:pt modelId="{2191A3A6-82DD-FD40-A0B4-434681107806}" type="sibTrans" cxnId="{76EC4397-E7FD-A24A-8A71-EED8449B4607}">
      <dgm:prSet/>
      <dgm:spPr/>
      <dgm:t>
        <a:bodyPr/>
        <a:lstStyle/>
        <a:p>
          <a:endParaRPr lang="fr-FR" sz="1800"/>
        </a:p>
      </dgm:t>
    </dgm:pt>
    <dgm:pt modelId="{1AFE1053-89F6-8749-B89C-978566D942AD}">
      <dgm:prSet phldrT="[Texte]" custT="1"/>
      <dgm:spPr/>
      <dgm:t>
        <a:bodyPr/>
        <a:lstStyle/>
        <a:p>
          <a:pPr marL="171450" marR="0" lvl="1" indent="-171450" algn="l" defTabSz="7112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endParaRPr lang="fr-FR" sz="1600" dirty="0"/>
        </a:p>
      </dgm:t>
    </dgm:pt>
    <dgm:pt modelId="{1879195E-D5C6-E747-92D9-CD7A4009046A}" type="sibTrans" cxnId="{130022B9-FECB-BB45-BEA7-5580564E1374}">
      <dgm:prSet/>
      <dgm:spPr/>
      <dgm:t>
        <a:bodyPr/>
        <a:lstStyle/>
        <a:p>
          <a:endParaRPr lang="fr-FR" sz="1800"/>
        </a:p>
      </dgm:t>
    </dgm:pt>
    <dgm:pt modelId="{F7F23D94-F294-3C42-A604-BA069F9DEBE6}" type="parTrans" cxnId="{130022B9-FECB-BB45-BEA7-5580564E1374}">
      <dgm:prSet/>
      <dgm:spPr/>
      <dgm:t>
        <a:bodyPr/>
        <a:lstStyle/>
        <a:p>
          <a:endParaRPr lang="fr-FR" sz="1800"/>
        </a:p>
      </dgm:t>
    </dgm:pt>
    <dgm:pt modelId="{5228DF28-36AE-D940-A438-03A7AFF5306D}">
      <dgm:prSet phldrT="[Texte]" custT="1"/>
      <dgm:spPr/>
      <dgm:t>
        <a:bodyPr/>
        <a:lstStyle/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1800" baseline="0" dirty="0" smtClean="0">
              <a:latin typeface="Trebuchet MS" charset="0"/>
              <a:ea typeface="Trebuchet MS" charset="0"/>
              <a:cs typeface="Trebuchet MS" charset="0"/>
            </a:rPr>
            <a:t> </a:t>
          </a:r>
          <a:r>
            <a:rPr lang="fr-FR" sz="1800" dirty="0" smtClean="0">
              <a:latin typeface="Trebuchet MS" charset="0"/>
              <a:ea typeface="Trebuchet MS" charset="0"/>
              <a:cs typeface="Trebuchet MS" charset="0"/>
            </a:rPr>
            <a:t>1 500 000 p</a:t>
          </a:r>
          <a:r>
            <a:rPr lang="fr-FR" sz="1800" baseline="0" dirty="0" smtClean="0">
              <a:latin typeface="Trebuchet MS" charset="0"/>
              <a:ea typeface="Trebuchet MS" charset="0"/>
              <a:cs typeface="Trebuchet MS" charset="0"/>
            </a:rPr>
            <a:t>ersonnes intéressées</a:t>
          </a:r>
          <a:endParaRPr lang="fr-FR" sz="1800" dirty="0">
            <a:latin typeface="Trebuchet MS" charset="0"/>
            <a:ea typeface="Trebuchet MS" charset="0"/>
            <a:cs typeface="Trebuchet MS" charset="0"/>
          </a:endParaRPr>
        </a:p>
      </dgm:t>
    </dgm:pt>
    <dgm:pt modelId="{367E7284-8C32-FD42-BE0A-AC63CB3E112A}" type="sibTrans" cxnId="{D4E721BA-BF64-F644-850E-F4FC6B628E6D}">
      <dgm:prSet/>
      <dgm:spPr/>
      <dgm:t>
        <a:bodyPr/>
        <a:lstStyle/>
        <a:p>
          <a:endParaRPr lang="fr-FR" sz="1800"/>
        </a:p>
      </dgm:t>
    </dgm:pt>
    <dgm:pt modelId="{77D8E73C-A3BA-7642-A857-6B1AF3E6C1A7}" type="parTrans" cxnId="{D4E721BA-BF64-F644-850E-F4FC6B628E6D}">
      <dgm:prSet/>
      <dgm:spPr/>
      <dgm:t>
        <a:bodyPr/>
        <a:lstStyle/>
        <a:p>
          <a:endParaRPr lang="fr-FR" sz="1800"/>
        </a:p>
      </dgm:t>
    </dgm:pt>
    <dgm:pt modelId="{B6EDF059-B655-4239-B617-0C4AC604C34F}">
      <dgm:prSet phldrT="[Texte]" custT="1"/>
      <dgm:spPr/>
      <dgm:t>
        <a:bodyPr/>
        <a:lstStyle/>
        <a:p>
          <a:r>
            <a:rPr lang="fr-FR" sz="1800" b="1" dirty="0" smtClean="0"/>
            <a:t>2 700 000 personnes</a:t>
          </a:r>
          <a:endParaRPr lang="fr-FR" sz="1800" dirty="0"/>
        </a:p>
      </dgm:t>
    </dgm:pt>
    <dgm:pt modelId="{C1C705F8-37EF-4DED-ACAB-A0BE11B3544B}" type="parTrans" cxnId="{2EA43E79-EC58-4CB6-8516-1FDD5AD23FA3}">
      <dgm:prSet/>
      <dgm:spPr/>
      <dgm:t>
        <a:bodyPr/>
        <a:lstStyle/>
        <a:p>
          <a:endParaRPr lang="fr-FR" sz="1800"/>
        </a:p>
      </dgm:t>
    </dgm:pt>
    <dgm:pt modelId="{10E6099B-0B7C-407E-8A14-8323D00D1DA2}" type="sibTrans" cxnId="{2EA43E79-EC58-4CB6-8516-1FDD5AD23FA3}">
      <dgm:prSet/>
      <dgm:spPr/>
      <dgm:t>
        <a:bodyPr/>
        <a:lstStyle/>
        <a:p>
          <a:endParaRPr lang="fr-FR" sz="1800"/>
        </a:p>
      </dgm:t>
    </dgm:pt>
    <dgm:pt modelId="{FAD5B7E4-AA00-4A0E-B020-557FEC152BF9}">
      <dgm:prSet phldrT="[Texte]" custT="1"/>
      <dgm:spPr/>
      <dgm:t>
        <a:bodyPr/>
        <a:lstStyle/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1800" dirty="0" smtClean="0">
              <a:latin typeface="Trebuchet MS" charset="0"/>
              <a:ea typeface="Trebuchet MS" charset="0"/>
              <a:cs typeface="Trebuchet MS" charset="0"/>
            </a:rPr>
            <a:t> Taux de pénétration : machines</a:t>
          </a:r>
          <a:endParaRPr lang="fr-FR" sz="1800" dirty="0">
            <a:latin typeface="Trebuchet MS" charset="0"/>
            <a:ea typeface="Trebuchet MS" charset="0"/>
            <a:cs typeface="Trebuchet MS" charset="0"/>
          </a:endParaRPr>
        </a:p>
      </dgm:t>
    </dgm:pt>
    <dgm:pt modelId="{C34DBE89-C89D-44D9-BB97-7805D6855B52}" type="parTrans" cxnId="{DA41AB98-BAB5-4006-8E20-C56FA23BEF10}">
      <dgm:prSet/>
      <dgm:spPr/>
      <dgm:t>
        <a:bodyPr/>
        <a:lstStyle/>
        <a:p>
          <a:endParaRPr lang="fr-FR" sz="1800"/>
        </a:p>
      </dgm:t>
    </dgm:pt>
    <dgm:pt modelId="{AC463CCE-FE2B-4F3D-B8E6-15F929269370}" type="sibTrans" cxnId="{DA41AB98-BAB5-4006-8E20-C56FA23BEF10}">
      <dgm:prSet/>
      <dgm:spPr/>
      <dgm:t>
        <a:bodyPr/>
        <a:lstStyle/>
        <a:p>
          <a:endParaRPr lang="fr-FR" sz="1800"/>
        </a:p>
      </dgm:t>
    </dgm:pt>
    <dgm:pt modelId="{2BA4C1FF-962C-4494-8771-23D75620B436}">
      <dgm:prSet phldrT="[Texte]" custT="1"/>
      <dgm:spPr/>
      <dgm:t>
        <a:bodyPr/>
        <a:lstStyle/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fr-FR" sz="1800" dirty="0">
            <a:latin typeface="Trebuchet MS" charset="0"/>
            <a:ea typeface="Trebuchet MS" charset="0"/>
            <a:cs typeface="Trebuchet MS" charset="0"/>
          </a:endParaRPr>
        </a:p>
      </dgm:t>
    </dgm:pt>
    <dgm:pt modelId="{0DC4B853-0660-418C-A12B-9542F2C7F972}" type="parTrans" cxnId="{77119C58-DF74-46F9-8677-1D06FF327C11}">
      <dgm:prSet/>
      <dgm:spPr/>
      <dgm:t>
        <a:bodyPr/>
        <a:lstStyle/>
        <a:p>
          <a:endParaRPr lang="fr-FR" sz="1800"/>
        </a:p>
      </dgm:t>
    </dgm:pt>
    <dgm:pt modelId="{8838C5A3-486A-4C3B-ADEB-802D05F1617F}" type="sibTrans" cxnId="{77119C58-DF74-46F9-8677-1D06FF327C11}">
      <dgm:prSet/>
      <dgm:spPr/>
      <dgm:t>
        <a:bodyPr/>
        <a:lstStyle/>
        <a:p>
          <a:endParaRPr lang="fr-FR" sz="1800"/>
        </a:p>
      </dgm:t>
    </dgm:pt>
    <dgm:pt modelId="{4C26A462-0F9F-4BA3-8B2B-1F1353101284}">
      <dgm:prSet phldrT="[Texte]" custT="1"/>
      <dgm:spPr/>
      <dgm:t>
        <a:bodyPr/>
        <a:lstStyle/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1800" dirty="0" smtClean="0">
              <a:latin typeface="Trebuchet MS" charset="0"/>
              <a:ea typeface="Trebuchet MS" charset="0"/>
              <a:cs typeface="Trebuchet MS" charset="0"/>
            </a:rPr>
            <a:t> Coefficients de saisonnalité : capsules</a:t>
          </a:r>
          <a:endParaRPr lang="fr-FR" sz="1800" dirty="0">
            <a:latin typeface="Trebuchet MS" charset="0"/>
            <a:ea typeface="Trebuchet MS" charset="0"/>
            <a:cs typeface="Trebuchet MS" charset="0"/>
          </a:endParaRPr>
        </a:p>
      </dgm:t>
    </dgm:pt>
    <dgm:pt modelId="{4A11D6CA-2E1D-48AD-880D-76BE24C79865}" type="parTrans" cxnId="{559BCF76-BE5D-481C-97C9-31051B041999}">
      <dgm:prSet/>
      <dgm:spPr/>
      <dgm:t>
        <a:bodyPr/>
        <a:lstStyle/>
        <a:p>
          <a:endParaRPr lang="fr-FR" sz="1800"/>
        </a:p>
      </dgm:t>
    </dgm:pt>
    <dgm:pt modelId="{7D45B17D-EE2E-4282-A949-E9CB11EF78B8}" type="sibTrans" cxnId="{559BCF76-BE5D-481C-97C9-31051B041999}">
      <dgm:prSet/>
      <dgm:spPr/>
      <dgm:t>
        <a:bodyPr/>
        <a:lstStyle/>
        <a:p>
          <a:endParaRPr lang="fr-FR" sz="1800"/>
        </a:p>
      </dgm:t>
    </dgm:pt>
    <dgm:pt modelId="{188503CA-BD10-3E44-861D-83DB56264AD0}" type="pres">
      <dgm:prSet presAssocID="{66B4B428-2B97-FB49-9FB9-68DAD3054F5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33A9F350-3590-D64E-AD29-A0878395BC92}" type="pres">
      <dgm:prSet presAssocID="{C4E8D5A1-2AC7-4A44-948E-BCDE86405AA6}" presName="composite" presStyleCnt="0"/>
      <dgm:spPr/>
    </dgm:pt>
    <dgm:pt modelId="{476ACBA6-79F0-7843-8F13-C4FBAAEC643A}" type="pres">
      <dgm:prSet presAssocID="{C4E8D5A1-2AC7-4A44-948E-BCDE86405AA6}" presName="bentUpArrow1" presStyleLbl="alignImgPlace1" presStyleIdx="0" presStyleCnt="2" custScaleX="100905" custScaleY="82199" custLinFactNeighborX="1011" custLinFactNeighborY="-16452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fr-FR"/>
        </a:p>
      </dgm:t>
    </dgm:pt>
    <dgm:pt modelId="{BAFBD7B5-338E-4D49-B875-EC8384A5E137}" type="pres">
      <dgm:prSet presAssocID="{C4E8D5A1-2AC7-4A44-948E-BCDE86405AA6}" presName="ParentText" presStyleLbl="node1" presStyleIdx="0" presStyleCnt="3" custLinFactNeighborX="-25687" custLinFactNeighborY="-107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907E38-31E8-1D4F-B7EC-A536322C16BD}" type="pres">
      <dgm:prSet presAssocID="{C4E8D5A1-2AC7-4A44-948E-BCDE86405AA6}" presName="ChildText" presStyleLbl="revTx" presStyleIdx="0" presStyleCnt="3" custScaleX="246185" custLinFactNeighborX="39381" custLinFactNeighborY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21ED7EB-6EDA-924D-86E6-6CAFF51E836A}" type="pres">
      <dgm:prSet presAssocID="{29310A82-EDAA-B84E-A543-6EA6AF622EF5}" presName="sibTrans" presStyleCnt="0"/>
      <dgm:spPr/>
    </dgm:pt>
    <dgm:pt modelId="{6BC3E739-4F1B-9648-AFFE-F343A8DCF4F7}" type="pres">
      <dgm:prSet presAssocID="{F685D1D7-D51D-CE42-B377-8E88AEB4B82C}" presName="composite" presStyleCnt="0"/>
      <dgm:spPr/>
    </dgm:pt>
    <dgm:pt modelId="{F89202F2-4334-3440-954B-BACC61D80555}" type="pres">
      <dgm:prSet presAssocID="{F685D1D7-D51D-CE42-B377-8E88AEB4B82C}" presName="bentUpArrow1" presStyleLbl="alignImgPlace1" presStyleIdx="1" presStyleCnt="2" custScaleY="74394" custLinFactNeighborX="2712" custLinFactNeighborY="-6688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fr-FR"/>
        </a:p>
      </dgm:t>
    </dgm:pt>
    <dgm:pt modelId="{6FD89470-B332-6846-AD11-8FAEA0E41ADA}" type="pres">
      <dgm:prSet presAssocID="{F685D1D7-D51D-CE42-B377-8E88AEB4B82C}" presName="ParentText" presStyleLbl="node1" presStyleIdx="1" presStyleCnt="3" custLinFactNeighborX="-28494" custLinFactNeighborY="319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C6FDBFC-5656-1549-8543-5E4C7C4FBEBE}" type="pres">
      <dgm:prSet presAssocID="{F685D1D7-D51D-CE42-B377-8E88AEB4B82C}" presName="ChildText" presStyleLbl="revTx" presStyleIdx="1" presStyleCnt="3" custScaleX="206463" custLinFactNeighborX="10990" custLinFactNeighborY="378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603D0C0-01A5-BB42-B8D3-A36559477907}" type="pres">
      <dgm:prSet presAssocID="{C9F3A5B4-5FFA-7B40-9D25-B466849663FA}" presName="sibTrans" presStyleCnt="0"/>
      <dgm:spPr/>
    </dgm:pt>
    <dgm:pt modelId="{7CF98599-9F3D-944E-8C0A-AA774956899D}" type="pres">
      <dgm:prSet presAssocID="{F7F041EA-D6EF-4E45-B2FF-B9CB70222466}" presName="composite" presStyleCnt="0"/>
      <dgm:spPr/>
    </dgm:pt>
    <dgm:pt modelId="{65FF717B-0FC4-4749-AD97-A151E29D09FD}" type="pres">
      <dgm:prSet presAssocID="{F7F041EA-D6EF-4E45-B2FF-B9CB70222466}" presName="ParentText" presStyleLbl="node1" presStyleIdx="2" presStyleCnt="3" custScaleY="88356" custLinFactNeighborX="-27182" custLinFactNeighborY="167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4B669AC-9992-A247-888C-C5A4F9F2313D}" type="pres">
      <dgm:prSet presAssocID="{F7F041EA-D6EF-4E45-B2FF-B9CB70222466}" presName="FinalChildText" presStyleLbl="revTx" presStyleIdx="2" presStyleCnt="3" custScaleX="325625" custScaleY="50329" custLinFactNeighborX="68991" custLinFactNeighborY="15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9969ED6-F2A2-4B0C-A8B7-E6CE215E935D}" type="presOf" srcId="{03B92856-DB7E-294C-A463-0927B679F8F8}" destId="{4B907E38-31E8-1D4F-B7EC-A536322C16BD}" srcOrd="0" destOrd="0" presId="urn:microsoft.com/office/officeart/2005/8/layout/StepDownProcess"/>
    <dgm:cxn modelId="{731C69A0-F66D-435D-9E70-93820F385CA0}" type="presOf" srcId="{4C26A462-0F9F-4BA3-8B2B-1F1353101284}" destId="{D4B669AC-9992-A247-888C-C5A4F9F2313D}" srcOrd="0" destOrd="2" presId="urn:microsoft.com/office/officeart/2005/8/layout/StepDownProcess"/>
    <dgm:cxn modelId="{DA41AB98-BAB5-4006-8E20-C56FA23BEF10}" srcId="{F7F041EA-D6EF-4E45-B2FF-B9CB70222466}" destId="{FAD5B7E4-AA00-4A0E-B020-557FEC152BF9}" srcOrd="1" destOrd="0" parTransId="{C34DBE89-C89D-44D9-BB97-7805D6855B52}" sibTransId="{AC463CCE-FE2B-4F3D-B8E6-15F929269370}"/>
    <dgm:cxn modelId="{3B0625B5-156F-48A6-9B40-24BD6DB0B50E}" type="presOf" srcId="{FAD5B7E4-AA00-4A0E-B020-557FEC152BF9}" destId="{D4B669AC-9992-A247-888C-C5A4F9F2313D}" srcOrd="0" destOrd="1" presId="urn:microsoft.com/office/officeart/2005/8/layout/StepDownProcess"/>
    <dgm:cxn modelId="{4A22B100-F2E8-40DF-810B-6D6ADA52DC57}" type="presOf" srcId="{5BDC8B2E-9CC0-0A4A-9F08-1BA9B57FE0D5}" destId="{4B907E38-31E8-1D4F-B7EC-A536322C16BD}" srcOrd="0" destOrd="3" presId="urn:microsoft.com/office/officeart/2005/8/layout/StepDownProcess"/>
    <dgm:cxn modelId="{6451BD58-211A-2440-AEA2-607CF9FD9417}" srcId="{66B4B428-2B97-FB49-9FB9-68DAD3054F5E}" destId="{C4E8D5A1-2AC7-4A44-948E-BCDE86405AA6}" srcOrd="0" destOrd="0" parTransId="{EF5CA1E0-EFF6-1E40-8EF7-F25E3A08DFC1}" sibTransId="{29310A82-EDAA-B84E-A543-6EA6AF622EF5}"/>
    <dgm:cxn modelId="{130022B9-FECB-BB45-BEA7-5580564E1374}" srcId="{F7F041EA-D6EF-4E45-B2FF-B9CB70222466}" destId="{1AFE1053-89F6-8749-B89C-978566D942AD}" srcOrd="4" destOrd="0" parTransId="{F7F23D94-F294-3C42-A604-BA069F9DEBE6}" sibTransId="{1879195E-D5C6-E747-92D9-CD7A4009046A}"/>
    <dgm:cxn modelId="{77119C58-DF74-46F9-8677-1D06FF327C11}" srcId="{F7F041EA-D6EF-4E45-B2FF-B9CB70222466}" destId="{2BA4C1FF-962C-4494-8771-23D75620B436}" srcOrd="3" destOrd="0" parTransId="{0DC4B853-0660-418C-A12B-9542F2C7F972}" sibTransId="{8838C5A3-486A-4C3B-ADEB-802D05F1617F}"/>
    <dgm:cxn modelId="{F55FE444-42C7-462C-98B1-B5BB642D6DCD}" type="presOf" srcId="{2BA4C1FF-962C-4494-8771-23D75620B436}" destId="{D4B669AC-9992-A247-888C-C5A4F9F2313D}" srcOrd="0" destOrd="3" presId="urn:microsoft.com/office/officeart/2005/8/layout/StepDownProcess"/>
    <dgm:cxn modelId="{1BB1DB05-EA18-483C-848B-DC1C179AFC63}" type="presOf" srcId="{F7F041EA-D6EF-4E45-B2FF-B9CB70222466}" destId="{65FF717B-0FC4-4749-AD97-A151E29D09FD}" srcOrd="0" destOrd="0" presId="urn:microsoft.com/office/officeart/2005/8/layout/StepDownProcess"/>
    <dgm:cxn modelId="{76EC4397-E7FD-A24A-8A71-EED8449B4607}" srcId="{C4E8D5A1-2AC7-4A44-948E-BCDE86405AA6}" destId="{9999CDA8-ECCF-5243-8745-1BF0EE392EF5}" srcOrd="2" destOrd="0" parTransId="{95726440-3A42-E648-8960-7F74DAC342C9}" sibTransId="{2191A3A6-82DD-FD40-A0B4-434681107806}"/>
    <dgm:cxn modelId="{4C4313B6-EBE9-4588-866A-36EA5395744A}" type="presOf" srcId="{1AFE1053-89F6-8749-B89C-978566D942AD}" destId="{D4B669AC-9992-A247-888C-C5A4F9F2313D}" srcOrd="0" destOrd="4" presId="urn:microsoft.com/office/officeart/2005/8/layout/StepDownProcess"/>
    <dgm:cxn modelId="{206C61D2-C5EB-42F2-9710-5C3821829D3A}" type="presOf" srcId="{C4E8D5A1-2AC7-4A44-948E-BCDE86405AA6}" destId="{BAFBD7B5-338E-4D49-B875-EC8384A5E137}" srcOrd="0" destOrd="0" presId="urn:microsoft.com/office/officeart/2005/8/layout/StepDownProcess"/>
    <dgm:cxn modelId="{9FA4D8A7-2A43-104C-BA44-D6B49EF7EDB3}" srcId="{C4E8D5A1-2AC7-4A44-948E-BCDE86405AA6}" destId="{03B92856-DB7E-294C-A463-0927B679F8F8}" srcOrd="0" destOrd="0" parTransId="{334E8BD5-8E37-3846-AACE-186345ABBD9A}" sibTransId="{9BB7EF96-47B4-F043-9788-38113E179E02}"/>
    <dgm:cxn modelId="{3CD0F31B-AD95-4036-B037-9645CC2CAD7A}" type="presOf" srcId="{B6EDF059-B655-4239-B617-0C4AC604C34F}" destId="{BC6FDBFC-5656-1549-8543-5E4C7C4FBEBE}" srcOrd="0" destOrd="1" presId="urn:microsoft.com/office/officeart/2005/8/layout/StepDownProcess"/>
    <dgm:cxn modelId="{3E2DE443-70F8-440C-8F74-36F7B517CFBB}" type="presOf" srcId="{9999CDA8-ECCF-5243-8745-1BF0EE392EF5}" destId="{4B907E38-31E8-1D4F-B7EC-A536322C16BD}" srcOrd="0" destOrd="2" presId="urn:microsoft.com/office/officeart/2005/8/layout/StepDownProcess"/>
    <dgm:cxn modelId="{2EA43E79-EC58-4CB6-8516-1FDD5AD23FA3}" srcId="{F685D1D7-D51D-CE42-B377-8E88AEB4B82C}" destId="{B6EDF059-B655-4239-B617-0C4AC604C34F}" srcOrd="1" destOrd="0" parTransId="{C1C705F8-37EF-4DED-ACAB-A0BE11B3544B}" sibTransId="{10E6099B-0B7C-407E-8A14-8323D00D1DA2}"/>
    <dgm:cxn modelId="{FE9B2991-5BB6-614F-878E-531888C8AF20}" srcId="{C4E8D5A1-2AC7-4A44-948E-BCDE86405AA6}" destId="{40514215-B8CE-FE49-80AC-264F5DAD36B1}" srcOrd="1" destOrd="0" parTransId="{82783B51-145A-0F43-BF59-6B124E880500}" sibTransId="{922FA10F-BAD7-AD4C-8F7A-182AB006995D}"/>
    <dgm:cxn modelId="{8D089F6E-902F-3443-B26A-CC3FD63BB4B3}" srcId="{66B4B428-2B97-FB49-9FB9-68DAD3054F5E}" destId="{F7F041EA-D6EF-4E45-B2FF-B9CB70222466}" srcOrd="2" destOrd="0" parTransId="{355DD57A-FA78-C243-9EA3-CCA4648ADB4D}" sibTransId="{00B3D377-34B5-5B41-BBDC-21B08D39BA41}"/>
    <dgm:cxn modelId="{DE9CFF39-4802-4BCA-AD47-078F55784D90}" type="presOf" srcId="{66B4B428-2B97-FB49-9FB9-68DAD3054F5E}" destId="{188503CA-BD10-3E44-861D-83DB56264AD0}" srcOrd="0" destOrd="0" presId="urn:microsoft.com/office/officeart/2005/8/layout/StepDownProcess"/>
    <dgm:cxn modelId="{E8A09F92-2AB1-3F4F-8E7D-B4E6C6AAE5E3}" srcId="{C4E8D5A1-2AC7-4A44-948E-BCDE86405AA6}" destId="{5BDC8B2E-9CC0-0A4A-9F08-1BA9B57FE0D5}" srcOrd="3" destOrd="0" parTransId="{63E0A102-3D2F-4249-B985-928D0C8CD056}" sibTransId="{AC33195B-08EC-4640-B409-09567248ADEF}"/>
    <dgm:cxn modelId="{559BCF76-BE5D-481C-97C9-31051B041999}" srcId="{F7F041EA-D6EF-4E45-B2FF-B9CB70222466}" destId="{4C26A462-0F9F-4BA3-8B2B-1F1353101284}" srcOrd="2" destOrd="0" parTransId="{4A11D6CA-2E1D-48AD-880D-76BE24C79865}" sibTransId="{7D45B17D-EE2E-4282-A949-E9CB11EF78B8}"/>
    <dgm:cxn modelId="{595F7D0C-D2BA-4D51-A3DB-4BC7E55AEFF4}" type="presOf" srcId="{40514215-B8CE-FE49-80AC-264F5DAD36B1}" destId="{4B907E38-31E8-1D4F-B7EC-A536322C16BD}" srcOrd="0" destOrd="1" presId="urn:microsoft.com/office/officeart/2005/8/layout/StepDownProcess"/>
    <dgm:cxn modelId="{4BDE30B9-026D-4548-BC41-41D641354601}" type="presOf" srcId="{5228DF28-36AE-D940-A438-03A7AFF5306D}" destId="{D4B669AC-9992-A247-888C-C5A4F9F2313D}" srcOrd="0" destOrd="0" presId="urn:microsoft.com/office/officeart/2005/8/layout/StepDownProcess"/>
    <dgm:cxn modelId="{D390DCFE-FE8E-4B41-94ED-D7B5D5FC7734}" type="presOf" srcId="{4CDD37F2-0104-6A43-873B-E852E3127150}" destId="{BC6FDBFC-5656-1549-8543-5E4C7C4FBEBE}" srcOrd="0" destOrd="0" presId="urn:microsoft.com/office/officeart/2005/8/layout/StepDownProcess"/>
    <dgm:cxn modelId="{D4E721BA-BF64-F644-850E-F4FC6B628E6D}" srcId="{F7F041EA-D6EF-4E45-B2FF-B9CB70222466}" destId="{5228DF28-36AE-D940-A438-03A7AFF5306D}" srcOrd="0" destOrd="0" parTransId="{77D8E73C-A3BA-7642-A857-6B1AF3E6C1A7}" sibTransId="{367E7284-8C32-FD42-BE0A-AC63CB3E112A}"/>
    <dgm:cxn modelId="{DAF8D02B-0828-154E-B123-6BC107ABF606}" srcId="{F685D1D7-D51D-CE42-B377-8E88AEB4B82C}" destId="{4CDD37F2-0104-6A43-873B-E852E3127150}" srcOrd="0" destOrd="0" parTransId="{40D8FD27-893E-AA40-9E41-DF5E512345DA}" sibTransId="{F6AE75F2-8179-7348-A234-2A48FAE200B3}"/>
    <dgm:cxn modelId="{1BE0C9BD-CD57-4B2C-956D-FF2113671568}" type="presOf" srcId="{F685D1D7-D51D-CE42-B377-8E88AEB4B82C}" destId="{6FD89470-B332-6846-AD11-8FAEA0E41ADA}" srcOrd="0" destOrd="0" presId="urn:microsoft.com/office/officeart/2005/8/layout/StepDownProcess"/>
    <dgm:cxn modelId="{E50B6384-2C96-BE4C-9497-0C50E78DD9EE}" srcId="{66B4B428-2B97-FB49-9FB9-68DAD3054F5E}" destId="{F685D1D7-D51D-CE42-B377-8E88AEB4B82C}" srcOrd="1" destOrd="0" parTransId="{6AF4511A-7C83-FD4F-8FD2-49B95AB7A5F7}" sibTransId="{C9F3A5B4-5FFA-7B40-9D25-B466849663FA}"/>
    <dgm:cxn modelId="{0DB1EB25-2F04-4F6B-B6E3-7AFB4DF4D8CB}" type="presParOf" srcId="{188503CA-BD10-3E44-861D-83DB56264AD0}" destId="{33A9F350-3590-D64E-AD29-A0878395BC92}" srcOrd="0" destOrd="0" presId="urn:microsoft.com/office/officeart/2005/8/layout/StepDownProcess"/>
    <dgm:cxn modelId="{87521391-8F46-4877-89CF-70AA98163926}" type="presParOf" srcId="{33A9F350-3590-D64E-AD29-A0878395BC92}" destId="{476ACBA6-79F0-7843-8F13-C4FBAAEC643A}" srcOrd="0" destOrd="0" presId="urn:microsoft.com/office/officeart/2005/8/layout/StepDownProcess"/>
    <dgm:cxn modelId="{39C07091-6BAB-448D-8525-773244079CAD}" type="presParOf" srcId="{33A9F350-3590-D64E-AD29-A0878395BC92}" destId="{BAFBD7B5-338E-4D49-B875-EC8384A5E137}" srcOrd="1" destOrd="0" presId="urn:microsoft.com/office/officeart/2005/8/layout/StepDownProcess"/>
    <dgm:cxn modelId="{CFA5D229-06AC-4B7C-8858-A0ACBBF617D4}" type="presParOf" srcId="{33A9F350-3590-D64E-AD29-A0878395BC92}" destId="{4B907E38-31E8-1D4F-B7EC-A536322C16BD}" srcOrd="2" destOrd="0" presId="urn:microsoft.com/office/officeart/2005/8/layout/StepDownProcess"/>
    <dgm:cxn modelId="{EBFA1694-33A5-4BEB-A046-5B4616D0F25C}" type="presParOf" srcId="{188503CA-BD10-3E44-861D-83DB56264AD0}" destId="{A21ED7EB-6EDA-924D-86E6-6CAFF51E836A}" srcOrd="1" destOrd="0" presId="urn:microsoft.com/office/officeart/2005/8/layout/StepDownProcess"/>
    <dgm:cxn modelId="{66E11085-C9C8-4D9D-9045-FA5FBFB3A55A}" type="presParOf" srcId="{188503CA-BD10-3E44-861D-83DB56264AD0}" destId="{6BC3E739-4F1B-9648-AFFE-F343A8DCF4F7}" srcOrd="2" destOrd="0" presId="urn:microsoft.com/office/officeart/2005/8/layout/StepDownProcess"/>
    <dgm:cxn modelId="{4C084747-5D3F-4377-9497-0B0721300831}" type="presParOf" srcId="{6BC3E739-4F1B-9648-AFFE-F343A8DCF4F7}" destId="{F89202F2-4334-3440-954B-BACC61D80555}" srcOrd="0" destOrd="0" presId="urn:microsoft.com/office/officeart/2005/8/layout/StepDownProcess"/>
    <dgm:cxn modelId="{E1F20272-4681-438F-9DE1-48BF594042F2}" type="presParOf" srcId="{6BC3E739-4F1B-9648-AFFE-F343A8DCF4F7}" destId="{6FD89470-B332-6846-AD11-8FAEA0E41ADA}" srcOrd="1" destOrd="0" presId="urn:microsoft.com/office/officeart/2005/8/layout/StepDownProcess"/>
    <dgm:cxn modelId="{D9613CBF-027D-4D7E-8EDA-EA9BA2DEE5D8}" type="presParOf" srcId="{6BC3E739-4F1B-9648-AFFE-F343A8DCF4F7}" destId="{BC6FDBFC-5656-1549-8543-5E4C7C4FBEBE}" srcOrd="2" destOrd="0" presId="urn:microsoft.com/office/officeart/2005/8/layout/StepDownProcess"/>
    <dgm:cxn modelId="{6FB9E76E-DC1E-4004-A7D0-7CB13D34AA8B}" type="presParOf" srcId="{188503CA-BD10-3E44-861D-83DB56264AD0}" destId="{D603D0C0-01A5-BB42-B8D3-A36559477907}" srcOrd="3" destOrd="0" presId="urn:microsoft.com/office/officeart/2005/8/layout/StepDownProcess"/>
    <dgm:cxn modelId="{8DB08414-FE63-4C4A-80A6-023C0CCFB1A1}" type="presParOf" srcId="{188503CA-BD10-3E44-861D-83DB56264AD0}" destId="{7CF98599-9F3D-944E-8C0A-AA774956899D}" srcOrd="4" destOrd="0" presId="urn:microsoft.com/office/officeart/2005/8/layout/StepDownProcess"/>
    <dgm:cxn modelId="{4C24259A-BBCA-4881-89E9-FC5F91ECD762}" type="presParOf" srcId="{7CF98599-9F3D-944E-8C0A-AA774956899D}" destId="{65FF717B-0FC4-4749-AD97-A151E29D09FD}" srcOrd="0" destOrd="0" presId="urn:microsoft.com/office/officeart/2005/8/layout/StepDownProcess"/>
    <dgm:cxn modelId="{D5734FB6-6883-4895-B6A4-742E9C7533CE}" type="presParOf" srcId="{7CF98599-9F3D-944E-8C0A-AA774956899D}" destId="{D4B669AC-9992-A247-888C-C5A4F9F2313D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B4B428-2B97-FB49-9FB9-68DAD3054F5E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4E8D5A1-2AC7-4A44-948E-BCDE86405AA6}">
      <dgm:prSet phldrT="[Texte]" custT="1"/>
      <dgm:spPr>
        <a:solidFill>
          <a:srgbClr val="F6E5D2"/>
        </a:solidFill>
        <a:ln w="12700"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fr-FR" sz="2800" dirty="0" smtClean="0">
              <a:solidFill>
                <a:schemeClr val="accent3">
                  <a:lumMod val="75000"/>
                </a:schemeClr>
              </a:solidFill>
            </a:rPr>
            <a:t>Clientèle</a:t>
          </a:r>
          <a:r>
            <a:rPr lang="fr-FR" sz="2800" baseline="0" dirty="0" smtClean="0">
              <a:solidFill>
                <a:schemeClr val="accent3">
                  <a:lumMod val="75000"/>
                </a:schemeClr>
              </a:solidFill>
            </a:rPr>
            <a:t> cible </a:t>
          </a:r>
          <a:endParaRPr lang="fr-FR" sz="2800" dirty="0">
            <a:solidFill>
              <a:schemeClr val="accent3">
                <a:lumMod val="75000"/>
              </a:schemeClr>
            </a:solidFill>
          </a:endParaRPr>
        </a:p>
      </dgm:t>
    </dgm:pt>
    <dgm:pt modelId="{EF5CA1E0-EFF6-1E40-8EF7-F25E3A08DFC1}" type="parTrans" cxnId="{6451BD58-211A-2440-AEA2-607CF9FD9417}">
      <dgm:prSet/>
      <dgm:spPr/>
      <dgm:t>
        <a:bodyPr/>
        <a:lstStyle/>
        <a:p>
          <a:endParaRPr lang="fr-FR" sz="1800"/>
        </a:p>
      </dgm:t>
    </dgm:pt>
    <dgm:pt modelId="{29310A82-EDAA-B84E-A543-6EA6AF622EF5}" type="sibTrans" cxnId="{6451BD58-211A-2440-AEA2-607CF9FD9417}">
      <dgm:prSet/>
      <dgm:spPr/>
      <dgm:t>
        <a:bodyPr/>
        <a:lstStyle/>
        <a:p>
          <a:endParaRPr lang="fr-FR" sz="1800"/>
        </a:p>
      </dgm:t>
    </dgm:pt>
    <dgm:pt modelId="{03B92856-DB7E-294C-A463-0927B679F8F8}">
      <dgm:prSet phldrT="[Texte]" custT="1"/>
      <dgm:spPr>
        <a:blipFill rotWithShape="1">
          <a:blip xmlns:r="http://schemas.openxmlformats.org/officeDocument/2006/relationships" r:embed="rId1"/>
          <a:stretch>
            <a:fillRect l="-1809" t="-3125"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334E8BD5-8E37-3846-AACE-186345ABBD9A}" type="parTrans" cxnId="{9FA4D8A7-2A43-104C-BA44-D6B49EF7EDB3}">
      <dgm:prSet/>
      <dgm:spPr/>
      <dgm:t>
        <a:bodyPr/>
        <a:lstStyle/>
        <a:p>
          <a:endParaRPr lang="fr-FR" sz="1800"/>
        </a:p>
      </dgm:t>
    </dgm:pt>
    <dgm:pt modelId="{9BB7EF96-47B4-F043-9788-38113E179E02}" type="sibTrans" cxnId="{9FA4D8A7-2A43-104C-BA44-D6B49EF7EDB3}">
      <dgm:prSet/>
      <dgm:spPr/>
      <dgm:t>
        <a:bodyPr/>
        <a:lstStyle/>
        <a:p>
          <a:endParaRPr lang="fr-FR" sz="1800"/>
        </a:p>
      </dgm:t>
    </dgm:pt>
    <dgm:pt modelId="{F685D1D7-D51D-CE42-B377-8E88AEB4B82C}">
      <dgm:prSet phldrT="[Texte]" custT="1"/>
      <dgm:spPr>
        <a:solidFill>
          <a:srgbClr val="F6E5D2"/>
        </a:solidFill>
        <a:ln w="12700"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fr-FR" sz="2800" dirty="0" smtClean="0">
              <a:solidFill>
                <a:schemeClr val="accent3">
                  <a:lumMod val="75000"/>
                </a:schemeClr>
              </a:solidFill>
            </a:rPr>
            <a:t>Taille du marché </a:t>
          </a:r>
          <a:endParaRPr lang="fr-FR" sz="2800" dirty="0">
            <a:solidFill>
              <a:schemeClr val="accent3">
                <a:lumMod val="75000"/>
              </a:schemeClr>
            </a:solidFill>
          </a:endParaRPr>
        </a:p>
      </dgm:t>
    </dgm:pt>
    <dgm:pt modelId="{6AF4511A-7C83-FD4F-8FD2-49B95AB7A5F7}" type="parTrans" cxnId="{E50B6384-2C96-BE4C-9497-0C50E78DD9EE}">
      <dgm:prSet/>
      <dgm:spPr/>
      <dgm:t>
        <a:bodyPr/>
        <a:lstStyle/>
        <a:p>
          <a:endParaRPr lang="fr-FR" sz="1800"/>
        </a:p>
      </dgm:t>
    </dgm:pt>
    <dgm:pt modelId="{C9F3A5B4-5FFA-7B40-9D25-B466849663FA}" type="sibTrans" cxnId="{E50B6384-2C96-BE4C-9497-0C50E78DD9EE}">
      <dgm:prSet/>
      <dgm:spPr/>
      <dgm:t>
        <a:bodyPr/>
        <a:lstStyle/>
        <a:p>
          <a:endParaRPr lang="fr-FR" sz="1800"/>
        </a:p>
      </dgm:t>
    </dgm:pt>
    <dgm:pt modelId="{4CDD37F2-0104-6A43-873B-E852E3127150}">
      <dgm:prSet phldrT="[Texte]" custT="1"/>
      <dgm:spPr/>
      <dgm:t>
        <a:bodyPr/>
        <a:lstStyle/>
        <a:p>
          <a:r>
            <a:rPr lang="fr-FR" sz="1800" dirty="0" smtClean="0"/>
            <a:t>= Nombre </a:t>
          </a:r>
          <a:r>
            <a:rPr lang="fr-FR" sz="1800" dirty="0" smtClean="0"/>
            <a:t>de </a:t>
          </a:r>
          <a:r>
            <a:rPr lang="fr-FR" sz="1800" dirty="0" smtClean="0"/>
            <a:t>ménages</a:t>
          </a:r>
          <a:br>
            <a:rPr lang="fr-FR" sz="1800" dirty="0" smtClean="0"/>
          </a:br>
          <a:r>
            <a:rPr lang="fr-FR" sz="1800" dirty="0" smtClean="0"/>
            <a:t> en Rhône Alpes</a:t>
          </a:r>
          <a:endParaRPr lang="fr-FR" sz="1800" dirty="0"/>
        </a:p>
      </dgm:t>
    </dgm:pt>
    <dgm:pt modelId="{40D8FD27-893E-AA40-9E41-DF5E512345DA}" type="parTrans" cxnId="{DAF8D02B-0828-154E-B123-6BC107ABF606}">
      <dgm:prSet/>
      <dgm:spPr/>
      <dgm:t>
        <a:bodyPr/>
        <a:lstStyle/>
        <a:p>
          <a:endParaRPr lang="fr-FR" sz="1800"/>
        </a:p>
      </dgm:t>
    </dgm:pt>
    <dgm:pt modelId="{F6AE75F2-8179-7348-A234-2A48FAE200B3}" type="sibTrans" cxnId="{DAF8D02B-0828-154E-B123-6BC107ABF606}">
      <dgm:prSet/>
      <dgm:spPr/>
      <dgm:t>
        <a:bodyPr/>
        <a:lstStyle/>
        <a:p>
          <a:endParaRPr lang="fr-FR" sz="1800"/>
        </a:p>
      </dgm:t>
    </dgm:pt>
    <dgm:pt modelId="{F7F041EA-D6EF-4E45-B2FF-B9CB70222466}">
      <dgm:prSet phldrT="[Texte]" custT="1"/>
      <dgm:spPr>
        <a:solidFill>
          <a:srgbClr val="F6E5D2"/>
        </a:solidFill>
        <a:ln w="12700"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fr-FR" sz="2800" dirty="0" smtClean="0">
              <a:solidFill>
                <a:schemeClr val="accent3">
                  <a:lumMod val="75000"/>
                </a:schemeClr>
              </a:solidFill>
            </a:rPr>
            <a:t>Objectifs de vente </a:t>
          </a:r>
          <a:endParaRPr lang="fr-FR" sz="2800" dirty="0">
            <a:solidFill>
              <a:schemeClr val="accent3">
                <a:lumMod val="75000"/>
              </a:schemeClr>
            </a:solidFill>
          </a:endParaRPr>
        </a:p>
      </dgm:t>
    </dgm:pt>
    <dgm:pt modelId="{355DD57A-FA78-C243-9EA3-CCA4648ADB4D}" type="parTrans" cxnId="{8D089F6E-902F-3443-B26A-CC3FD63BB4B3}">
      <dgm:prSet/>
      <dgm:spPr/>
      <dgm:t>
        <a:bodyPr/>
        <a:lstStyle/>
        <a:p>
          <a:endParaRPr lang="fr-FR" sz="1800"/>
        </a:p>
      </dgm:t>
    </dgm:pt>
    <dgm:pt modelId="{00B3D377-34B5-5B41-BBDC-21B08D39BA41}" type="sibTrans" cxnId="{8D089F6E-902F-3443-B26A-CC3FD63BB4B3}">
      <dgm:prSet/>
      <dgm:spPr/>
      <dgm:t>
        <a:bodyPr/>
        <a:lstStyle/>
        <a:p>
          <a:endParaRPr lang="fr-FR" sz="1800"/>
        </a:p>
      </dgm:t>
    </dgm:pt>
    <dgm:pt modelId="{5BDC8B2E-9CC0-0A4A-9F08-1BA9B57FE0D5}">
      <dgm:prSet phldrT="[Texte]" custT="1"/>
      <dgm:spPr/>
      <dgm:t>
        <a:bodyPr/>
        <a:lstStyle/>
        <a:p>
          <a:r>
            <a:rPr lang="fr-FR">
              <a:noFill/>
            </a:rPr>
            <a:t> </a:t>
          </a:r>
        </a:p>
      </dgm:t>
    </dgm:pt>
    <dgm:pt modelId="{63E0A102-3D2F-4249-B985-928D0C8CD056}" type="parTrans" cxnId="{E8A09F92-2AB1-3F4F-8E7D-B4E6C6AAE5E3}">
      <dgm:prSet/>
      <dgm:spPr/>
      <dgm:t>
        <a:bodyPr/>
        <a:lstStyle/>
        <a:p>
          <a:endParaRPr lang="fr-FR" sz="1800"/>
        </a:p>
      </dgm:t>
    </dgm:pt>
    <dgm:pt modelId="{AC33195B-08EC-4640-B409-09567248ADEF}" type="sibTrans" cxnId="{E8A09F92-2AB1-3F4F-8E7D-B4E6C6AAE5E3}">
      <dgm:prSet/>
      <dgm:spPr/>
      <dgm:t>
        <a:bodyPr/>
        <a:lstStyle/>
        <a:p>
          <a:endParaRPr lang="fr-FR" sz="1800"/>
        </a:p>
      </dgm:t>
    </dgm:pt>
    <dgm:pt modelId="{40514215-B8CE-FE49-80AC-264F5DAD36B1}">
      <dgm:prSet phldrT="[Texte]" custT="1"/>
      <dgm:spPr/>
      <dgm:t>
        <a:bodyPr/>
        <a:lstStyle/>
        <a:p>
          <a:r>
            <a:rPr lang="fr-FR">
              <a:noFill/>
            </a:rPr>
            <a:t> </a:t>
          </a:r>
        </a:p>
      </dgm:t>
    </dgm:pt>
    <dgm:pt modelId="{82783B51-145A-0F43-BF59-6B124E880500}" type="parTrans" cxnId="{FE9B2991-5BB6-614F-878E-531888C8AF20}">
      <dgm:prSet/>
      <dgm:spPr/>
      <dgm:t>
        <a:bodyPr/>
        <a:lstStyle/>
        <a:p>
          <a:endParaRPr lang="fr-FR" sz="1800"/>
        </a:p>
      </dgm:t>
    </dgm:pt>
    <dgm:pt modelId="{922FA10F-BAD7-AD4C-8F7A-182AB006995D}" type="sibTrans" cxnId="{FE9B2991-5BB6-614F-878E-531888C8AF20}">
      <dgm:prSet/>
      <dgm:spPr/>
      <dgm:t>
        <a:bodyPr/>
        <a:lstStyle/>
        <a:p>
          <a:endParaRPr lang="fr-FR" sz="1800"/>
        </a:p>
      </dgm:t>
    </dgm:pt>
    <dgm:pt modelId="{9999CDA8-ECCF-5243-8745-1BF0EE392EF5}">
      <dgm:prSet phldrT="[Texte]" custT="1"/>
      <dgm:spPr/>
      <dgm:t>
        <a:bodyPr/>
        <a:lstStyle/>
        <a:p>
          <a:r>
            <a:rPr lang="fr-FR">
              <a:noFill/>
            </a:rPr>
            <a:t> </a:t>
          </a:r>
        </a:p>
      </dgm:t>
    </dgm:pt>
    <dgm:pt modelId="{95726440-3A42-E648-8960-7F74DAC342C9}" type="parTrans" cxnId="{76EC4397-E7FD-A24A-8A71-EED8449B4607}">
      <dgm:prSet/>
      <dgm:spPr/>
      <dgm:t>
        <a:bodyPr/>
        <a:lstStyle/>
        <a:p>
          <a:endParaRPr lang="fr-FR" sz="1800"/>
        </a:p>
      </dgm:t>
    </dgm:pt>
    <dgm:pt modelId="{2191A3A6-82DD-FD40-A0B4-434681107806}" type="sibTrans" cxnId="{76EC4397-E7FD-A24A-8A71-EED8449B4607}">
      <dgm:prSet/>
      <dgm:spPr/>
      <dgm:t>
        <a:bodyPr/>
        <a:lstStyle/>
        <a:p>
          <a:endParaRPr lang="fr-FR" sz="1800"/>
        </a:p>
      </dgm:t>
    </dgm:pt>
    <dgm:pt modelId="{1AFE1053-89F6-8749-B89C-978566D942AD}">
      <dgm:prSet phldrT="[Texte]" custT="1"/>
      <dgm:spPr/>
      <dgm:t>
        <a:bodyPr/>
        <a:lstStyle/>
        <a:p>
          <a:pPr marL="171450" marR="0" lvl="1" indent="-171450" algn="l" defTabSz="7112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endParaRPr lang="fr-FR" sz="1600" dirty="0"/>
        </a:p>
      </dgm:t>
    </dgm:pt>
    <dgm:pt modelId="{1879195E-D5C6-E747-92D9-CD7A4009046A}" type="sibTrans" cxnId="{130022B9-FECB-BB45-BEA7-5580564E1374}">
      <dgm:prSet/>
      <dgm:spPr/>
      <dgm:t>
        <a:bodyPr/>
        <a:lstStyle/>
        <a:p>
          <a:endParaRPr lang="fr-FR" sz="1800"/>
        </a:p>
      </dgm:t>
    </dgm:pt>
    <dgm:pt modelId="{F7F23D94-F294-3C42-A604-BA069F9DEBE6}" type="parTrans" cxnId="{130022B9-FECB-BB45-BEA7-5580564E1374}">
      <dgm:prSet/>
      <dgm:spPr/>
      <dgm:t>
        <a:bodyPr/>
        <a:lstStyle/>
        <a:p>
          <a:endParaRPr lang="fr-FR" sz="1800"/>
        </a:p>
      </dgm:t>
    </dgm:pt>
    <dgm:pt modelId="{5228DF28-36AE-D940-A438-03A7AFF5306D}">
      <dgm:prSet phldrT="[Texte]" custT="1"/>
      <dgm:spPr/>
      <dgm:t>
        <a:bodyPr/>
        <a:lstStyle/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1800" baseline="0" dirty="0" smtClean="0">
              <a:latin typeface="Trebuchet MS" charset="0"/>
              <a:ea typeface="Trebuchet MS" charset="0"/>
              <a:cs typeface="Trebuchet MS" charset="0"/>
            </a:rPr>
            <a:t> </a:t>
          </a:r>
          <a:r>
            <a:rPr lang="fr-FR" sz="1800" dirty="0" smtClean="0">
              <a:latin typeface="Trebuchet MS" charset="0"/>
              <a:ea typeface="Trebuchet MS" charset="0"/>
              <a:cs typeface="Trebuchet MS" charset="0"/>
            </a:rPr>
            <a:t>1 500 000 p</a:t>
          </a:r>
          <a:r>
            <a:rPr lang="fr-FR" sz="1800" baseline="0" dirty="0" smtClean="0">
              <a:latin typeface="Trebuchet MS" charset="0"/>
              <a:ea typeface="Trebuchet MS" charset="0"/>
              <a:cs typeface="Trebuchet MS" charset="0"/>
            </a:rPr>
            <a:t>ersonnes intéressées</a:t>
          </a:r>
          <a:endParaRPr lang="fr-FR" sz="1800" dirty="0">
            <a:latin typeface="Trebuchet MS" charset="0"/>
            <a:ea typeface="Trebuchet MS" charset="0"/>
            <a:cs typeface="Trebuchet MS" charset="0"/>
          </a:endParaRPr>
        </a:p>
      </dgm:t>
    </dgm:pt>
    <dgm:pt modelId="{367E7284-8C32-FD42-BE0A-AC63CB3E112A}" type="sibTrans" cxnId="{D4E721BA-BF64-F644-850E-F4FC6B628E6D}">
      <dgm:prSet/>
      <dgm:spPr/>
      <dgm:t>
        <a:bodyPr/>
        <a:lstStyle/>
        <a:p>
          <a:endParaRPr lang="fr-FR" sz="1800"/>
        </a:p>
      </dgm:t>
    </dgm:pt>
    <dgm:pt modelId="{77D8E73C-A3BA-7642-A857-6B1AF3E6C1A7}" type="parTrans" cxnId="{D4E721BA-BF64-F644-850E-F4FC6B628E6D}">
      <dgm:prSet/>
      <dgm:spPr/>
      <dgm:t>
        <a:bodyPr/>
        <a:lstStyle/>
        <a:p>
          <a:endParaRPr lang="fr-FR" sz="1800"/>
        </a:p>
      </dgm:t>
    </dgm:pt>
    <dgm:pt modelId="{B6EDF059-B655-4239-B617-0C4AC604C34F}">
      <dgm:prSet phldrT="[Texte]" custT="1"/>
      <dgm:spPr/>
      <dgm:t>
        <a:bodyPr/>
        <a:lstStyle/>
        <a:p>
          <a:r>
            <a:rPr lang="fr-FR" sz="1800" b="1" dirty="0" smtClean="0"/>
            <a:t>2 </a:t>
          </a:r>
          <a:r>
            <a:rPr lang="fr-FR" sz="1800" b="1" dirty="0" smtClean="0"/>
            <a:t>700 </a:t>
          </a:r>
          <a:r>
            <a:rPr lang="fr-FR" sz="1800" b="1" dirty="0" smtClean="0"/>
            <a:t>000 personnes</a:t>
          </a:r>
          <a:endParaRPr lang="fr-FR" sz="1800" dirty="0"/>
        </a:p>
      </dgm:t>
    </dgm:pt>
    <dgm:pt modelId="{C1C705F8-37EF-4DED-ACAB-A0BE11B3544B}" type="parTrans" cxnId="{2EA43E79-EC58-4CB6-8516-1FDD5AD23FA3}">
      <dgm:prSet/>
      <dgm:spPr/>
      <dgm:t>
        <a:bodyPr/>
        <a:lstStyle/>
        <a:p>
          <a:endParaRPr lang="fr-FR" sz="1800"/>
        </a:p>
      </dgm:t>
    </dgm:pt>
    <dgm:pt modelId="{10E6099B-0B7C-407E-8A14-8323D00D1DA2}" type="sibTrans" cxnId="{2EA43E79-EC58-4CB6-8516-1FDD5AD23FA3}">
      <dgm:prSet/>
      <dgm:spPr/>
      <dgm:t>
        <a:bodyPr/>
        <a:lstStyle/>
        <a:p>
          <a:endParaRPr lang="fr-FR" sz="1800"/>
        </a:p>
      </dgm:t>
    </dgm:pt>
    <dgm:pt modelId="{FAD5B7E4-AA00-4A0E-B020-557FEC152BF9}">
      <dgm:prSet phldrT="[Texte]" custT="1"/>
      <dgm:spPr/>
      <dgm:t>
        <a:bodyPr/>
        <a:lstStyle/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1800" dirty="0" smtClean="0">
              <a:latin typeface="Trebuchet MS" charset="0"/>
              <a:ea typeface="Trebuchet MS" charset="0"/>
              <a:cs typeface="Trebuchet MS" charset="0"/>
            </a:rPr>
            <a:t> Taux de pénétration : machines</a:t>
          </a:r>
          <a:endParaRPr lang="fr-FR" sz="1800" dirty="0">
            <a:latin typeface="Trebuchet MS" charset="0"/>
            <a:ea typeface="Trebuchet MS" charset="0"/>
            <a:cs typeface="Trebuchet MS" charset="0"/>
          </a:endParaRPr>
        </a:p>
      </dgm:t>
    </dgm:pt>
    <dgm:pt modelId="{C34DBE89-C89D-44D9-BB97-7805D6855B52}" type="parTrans" cxnId="{DA41AB98-BAB5-4006-8E20-C56FA23BEF10}">
      <dgm:prSet/>
      <dgm:spPr/>
      <dgm:t>
        <a:bodyPr/>
        <a:lstStyle/>
        <a:p>
          <a:endParaRPr lang="fr-FR" sz="1800"/>
        </a:p>
      </dgm:t>
    </dgm:pt>
    <dgm:pt modelId="{AC463CCE-FE2B-4F3D-B8E6-15F929269370}" type="sibTrans" cxnId="{DA41AB98-BAB5-4006-8E20-C56FA23BEF10}">
      <dgm:prSet/>
      <dgm:spPr/>
      <dgm:t>
        <a:bodyPr/>
        <a:lstStyle/>
        <a:p>
          <a:endParaRPr lang="fr-FR" sz="1800"/>
        </a:p>
      </dgm:t>
    </dgm:pt>
    <dgm:pt modelId="{2BA4C1FF-962C-4494-8771-23D75620B436}">
      <dgm:prSet phldrT="[Texte]" custT="1"/>
      <dgm:spPr/>
      <dgm:t>
        <a:bodyPr/>
        <a:lstStyle/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fr-FR" sz="1800" dirty="0">
            <a:latin typeface="Trebuchet MS" charset="0"/>
            <a:ea typeface="Trebuchet MS" charset="0"/>
            <a:cs typeface="Trebuchet MS" charset="0"/>
          </a:endParaRPr>
        </a:p>
      </dgm:t>
    </dgm:pt>
    <dgm:pt modelId="{0DC4B853-0660-418C-A12B-9542F2C7F972}" type="parTrans" cxnId="{77119C58-DF74-46F9-8677-1D06FF327C11}">
      <dgm:prSet/>
      <dgm:spPr/>
      <dgm:t>
        <a:bodyPr/>
        <a:lstStyle/>
        <a:p>
          <a:endParaRPr lang="fr-FR" sz="1800"/>
        </a:p>
      </dgm:t>
    </dgm:pt>
    <dgm:pt modelId="{8838C5A3-486A-4C3B-ADEB-802D05F1617F}" type="sibTrans" cxnId="{77119C58-DF74-46F9-8677-1D06FF327C11}">
      <dgm:prSet/>
      <dgm:spPr/>
      <dgm:t>
        <a:bodyPr/>
        <a:lstStyle/>
        <a:p>
          <a:endParaRPr lang="fr-FR" sz="1800"/>
        </a:p>
      </dgm:t>
    </dgm:pt>
    <dgm:pt modelId="{4C26A462-0F9F-4BA3-8B2B-1F1353101284}">
      <dgm:prSet phldrT="[Texte]" custT="1"/>
      <dgm:spPr/>
      <dgm:t>
        <a:bodyPr/>
        <a:lstStyle/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1800" dirty="0" smtClean="0">
              <a:latin typeface="Trebuchet MS" charset="0"/>
              <a:ea typeface="Trebuchet MS" charset="0"/>
              <a:cs typeface="Trebuchet MS" charset="0"/>
            </a:rPr>
            <a:t> Coefficients de saisonnalité : capsules</a:t>
          </a:r>
          <a:endParaRPr lang="fr-FR" sz="1800" dirty="0">
            <a:latin typeface="Trebuchet MS" charset="0"/>
            <a:ea typeface="Trebuchet MS" charset="0"/>
            <a:cs typeface="Trebuchet MS" charset="0"/>
          </a:endParaRPr>
        </a:p>
      </dgm:t>
    </dgm:pt>
    <dgm:pt modelId="{4A11D6CA-2E1D-48AD-880D-76BE24C79865}" type="parTrans" cxnId="{559BCF76-BE5D-481C-97C9-31051B041999}">
      <dgm:prSet/>
      <dgm:spPr/>
      <dgm:t>
        <a:bodyPr/>
        <a:lstStyle/>
        <a:p>
          <a:endParaRPr lang="fr-FR" sz="1800"/>
        </a:p>
      </dgm:t>
    </dgm:pt>
    <dgm:pt modelId="{7D45B17D-EE2E-4282-A949-E9CB11EF78B8}" type="sibTrans" cxnId="{559BCF76-BE5D-481C-97C9-31051B041999}">
      <dgm:prSet/>
      <dgm:spPr/>
      <dgm:t>
        <a:bodyPr/>
        <a:lstStyle/>
        <a:p>
          <a:endParaRPr lang="fr-FR" sz="1800"/>
        </a:p>
      </dgm:t>
    </dgm:pt>
    <dgm:pt modelId="{188503CA-BD10-3E44-861D-83DB56264AD0}" type="pres">
      <dgm:prSet presAssocID="{66B4B428-2B97-FB49-9FB9-68DAD3054F5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33A9F350-3590-D64E-AD29-A0878395BC92}" type="pres">
      <dgm:prSet presAssocID="{C4E8D5A1-2AC7-4A44-948E-BCDE86405AA6}" presName="composite" presStyleCnt="0"/>
      <dgm:spPr/>
    </dgm:pt>
    <dgm:pt modelId="{476ACBA6-79F0-7843-8F13-C4FBAAEC643A}" type="pres">
      <dgm:prSet presAssocID="{C4E8D5A1-2AC7-4A44-948E-BCDE86405AA6}" presName="bentUpArrow1" presStyleLbl="alignImgPlace1" presStyleIdx="0" presStyleCnt="2" custScaleX="100905" custScaleY="82199" custLinFactNeighborX="1011" custLinFactNeighborY="-16452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fr-FR"/>
        </a:p>
      </dgm:t>
    </dgm:pt>
    <dgm:pt modelId="{BAFBD7B5-338E-4D49-B875-EC8384A5E137}" type="pres">
      <dgm:prSet presAssocID="{C4E8D5A1-2AC7-4A44-948E-BCDE86405AA6}" presName="ParentText" presStyleLbl="node1" presStyleIdx="0" presStyleCnt="3" custLinFactNeighborX="-25687" custLinFactNeighborY="-107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907E38-31E8-1D4F-B7EC-A536322C16BD}" type="pres">
      <dgm:prSet presAssocID="{C4E8D5A1-2AC7-4A44-948E-BCDE86405AA6}" presName="ChildText" presStyleLbl="revTx" presStyleIdx="0" presStyleCnt="3" custScaleX="246185" custLinFactNeighborX="39381" custLinFactNeighborY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21ED7EB-6EDA-924D-86E6-6CAFF51E836A}" type="pres">
      <dgm:prSet presAssocID="{29310A82-EDAA-B84E-A543-6EA6AF622EF5}" presName="sibTrans" presStyleCnt="0"/>
      <dgm:spPr/>
    </dgm:pt>
    <dgm:pt modelId="{6BC3E739-4F1B-9648-AFFE-F343A8DCF4F7}" type="pres">
      <dgm:prSet presAssocID="{F685D1D7-D51D-CE42-B377-8E88AEB4B82C}" presName="composite" presStyleCnt="0"/>
      <dgm:spPr/>
    </dgm:pt>
    <dgm:pt modelId="{F89202F2-4334-3440-954B-BACC61D80555}" type="pres">
      <dgm:prSet presAssocID="{F685D1D7-D51D-CE42-B377-8E88AEB4B82C}" presName="bentUpArrow1" presStyleLbl="alignImgPlace1" presStyleIdx="1" presStyleCnt="2" custScaleY="74394" custLinFactNeighborX="2712" custLinFactNeighborY="-6688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fr-FR"/>
        </a:p>
      </dgm:t>
    </dgm:pt>
    <dgm:pt modelId="{6FD89470-B332-6846-AD11-8FAEA0E41ADA}" type="pres">
      <dgm:prSet presAssocID="{F685D1D7-D51D-CE42-B377-8E88AEB4B82C}" presName="ParentText" presStyleLbl="node1" presStyleIdx="1" presStyleCnt="3" custLinFactNeighborX="-28494" custLinFactNeighborY="319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C6FDBFC-5656-1549-8543-5E4C7C4FBEBE}" type="pres">
      <dgm:prSet presAssocID="{F685D1D7-D51D-CE42-B377-8E88AEB4B82C}" presName="ChildText" presStyleLbl="revTx" presStyleIdx="1" presStyleCnt="3" custScaleX="206463" custLinFactNeighborX="10990" custLinFactNeighborY="378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603D0C0-01A5-BB42-B8D3-A36559477907}" type="pres">
      <dgm:prSet presAssocID="{C9F3A5B4-5FFA-7B40-9D25-B466849663FA}" presName="sibTrans" presStyleCnt="0"/>
      <dgm:spPr/>
    </dgm:pt>
    <dgm:pt modelId="{7CF98599-9F3D-944E-8C0A-AA774956899D}" type="pres">
      <dgm:prSet presAssocID="{F7F041EA-D6EF-4E45-B2FF-B9CB70222466}" presName="composite" presStyleCnt="0"/>
      <dgm:spPr/>
    </dgm:pt>
    <dgm:pt modelId="{65FF717B-0FC4-4749-AD97-A151E29D09FD}" type="pres">
      <dgm:prSet presAssocID="{F7F041EA-D6EF-4E45-B2FF-B9CB70222466}" presName="ParentText" presStyleLbl="node1" presStyleIdx="2" presStyleCnt="3" custScaleY="88356" custLinFactNeighborX="-27182" custLinFactNeighborY="167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4B669AC-9992-A247-888C-C5A4F9F2313D}" type="pres">
      <dgm:prSet presAssocID="{F7F041EA-D6EF-4E45-B2FF-B9CB70222466}" presName="FinalChildText" presStyleLbl="revTx" presStyleIdx="2" presStyleCnt="3" custScaleX="325625" custScaleY="50329" custLinFactNeighborX="68991" custLinFactNeighborY="15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78CE052-E1F0-6D4C-94E6-A779B702571A}" type="presOf" srcId="{03B92856-DB7E-294C-A463-0927B679F8F8}" destId="{4B907E38-31E8-1D4F-B7EC-A536322C16BD}" srcOrd="0" destOrd="0" presId="urn:microsoft.com/office/officeart/2005/8/layout/StepDownProcess"/>
    <dgm:cxn modelId="{559BCF76-BE5D-481C-97C9-31051B041999}" srcId="{F7F041EA-D6EF-4E45-B2FF-B9CB70222466}" destId="{4C26A462-0F9F-4BA3-8B2B-1F1353101284}" srcOrd="2" destOrd="0" parTransId="{4A11D6CA-2E1D-48AD-880D-76BE24C79865}" sibTransId="{7D45B17D-EE2E-4282-A949-E9CB11EF78B8}"/>
    <dgm:cxn modelId="{EC08CC5F-078F-8E46-A5DF-2C5AF19179DA}" type="presOf" srcId="{1AFE1053-89F6-8749-B89C-978566D942AD}" destId="{D4B669AC-9992-A247-888C-C5A4F9F2313D}" srcOrd="0" destOrd="4" presId="urn:microsoft.com/office/officeart/2005/8/layout/StepDownProcess"/>
    <dgm:cxn modelId="{86E9AB99-19D2-4D69-9ACB-738B9E8378C2}" type="presOf" srcId="{B6EDF059-B655-4239-B617-0C4AC604C34F}" destId="{BC6FDBFC-5656-1549-8543-5E4C7C4FBEBE}" srcOrd="0" destOrd="1" presId="urn:microsoft.com/office/officeart/2005/8/layout/StepDownProcess"/>
    <dgm:cxn modelId="{76EC4397-E7FD-A24A-8A71-EED8449B4607}" srcId="{C4E8D5A1-2AC7-4A44-948E-BCDE86405AA6}" destId="{9999CDA8-ECCF-5243-8745-1BF0EE392EF5}" srcOrd="2" destOrd="0" parTransId="{95726440-3A42-E648-8960-7F74DAC342C9}" sibTransId="{2191A3A6-82DD-FD40-A0B4-434681107806}"/>
    <dgm:cxn modelId="{FC8031E2-988D-F148-9E88-FF20DDFCCD5E}" type="presOf" srcId="{4CDD37F2-0104-6A43-873B-E852E3127150}" destId="{BC6FDBFC-5656-1549-8543-5E4C7C4FBEBE}" srcOrd="0" destOrd="0" presId="urn:microsoft.com/office/officeart/2005/8/layout/StepDownProcess"/>
    <dgm:cxn modelId="{DAF8D02B-0828-154E-B123-6BC107ABF606}" srcId="{F685D1D7-D51D-CE42-B377-8E88AEB4B82C}" destId="{4CDD37F2-0104-6A43-873B-E852E3127150}" srcOrd="0" destOrd="0" parTransId="{40D8FD27-893E-AA40-9E41-DF5E512345DA}" sibTransId="{F6AE75F2-8179-7348-A234-2A48FAE200B3}"/>
    <dgm:cxn modelId="{FE91C70A-4EF3-D54F-8381-2677F04FA37F}" type="presOf" srcId="{5BDC8B2E-9CC0-0A4A-9F08-1BA9B57FE0D5}" destId="{4B907E38-31E8-1D4F-B7EC-A536322C16BD}" srcOrd="0" destOrd="3" presId="urn:microsoft.com/office/officeart/2005/8/layout/StepDownProcess"/>
    <dgm:cxn modelId="{37F11DBE-2888-634E-924D-6E037FE070B7}" type="presOf" srcId="{5228DF28-36AE-D940-A438-03A7AFF5306D}" destId="{D4B669AC-9992-A247-888C-C5A4F9F2313D}" srcOrd="0" destOrd="0" presId="urn:microsoft.com/office/officeart/2005/8/layout/StepDownProcess"/>
    <dgm:cxn modelId="{E50B6384-2C96-BE4C-9497-0C50E78DD9EE}" srcId="{66B4B428-2B97-FB49-9FB9-68DAD3054F5E}" destId="{F685D1D7-D51D-CE42-B377-8E88AEB4B82C}" srcOrd="1" destOrd="0" parTransId="{6AF4511A-7C83-FD4F-8FD2-49B95AB7A5F7}" sibTransId="{C9F3A5B4-5FFA-7B40-9D25-B466849663FA}"/>
    <dgm:cxn modelId="{BF3C9DC1-070A-554C-A03D-E08CE21849FB}" type="presOf" srcId="{9999CDA8-ECCF-5243-8745-1BF0EE392EF5}" destId="{4B907E38-31E8-1D4F-B7EC-A536322C16BD}" srcOrd="0" destOrd="2" presId="urn:microsoft.com/office/officeart/2005/8/layout/StepDownProcess"/>
    <dgm:cxn modelId="{8D089F6E-902F-3443-B26A-CC3FD63BB4B3}" srcId="{66B4B428-2B97-FB49-9FB9-68DAD3054F5E}" destId="{F7F041EA-D6EF-4E45-B2FF-B9CB70222466}" srcOrd="2" destOrd="0" parTransId="{355DD57A-FA78-C243-9EA3-CCA4648ADB4D}" sibTransId="{00B3D377-34B5-5B41-BBDC-21B08D39BA41}"/>
    <dgm:cxn modelId="{0946AF9E-9B2F-44B5-8F2E-CBA436A64469}" type="presOf" srcId="{2BA4C1FF-962C-4494-8771-23D75620B436}" destId="{D4B669AC-9992-A247-888C-C5A4F9F2313D}" srcOrd="0" destOrd="3" presId="urn:microsoft.com/office/officeart/2005/8/layout/StepDownProcess"/>
    <dgm:cxn modelId="{DA41AB98-BAB5-4006-8E20-C56FA23BEF10}" srcId="{F7F041EA-D6EF-4E45-B2FF-B9CB70222466}" destId="{FAD5B7E4-AA00-4A0E-B020-557FEC152BF9}" srcOrd="1" destOrd="0" parTransId="{C34DBE89-C89D-44D9-BB97-7805D6855B52}" sibTransId="{AC463CCE-FE2B-4F3D-B8E6-15F929269370}"/>
    <dgm:cxn modelId="{7163B068-EB42-A547-B090-2D5F86459078}" type="presOf" srcId="{F7F041EA-D6EF-4E45-B2FF-B9CB70222466}" destId="{65FF717B-0FC4-4749-AD97-A151E29D09FD}" srcOrd="0" destOrd="0" presId="urn:microsoft.com/office/officeart/2005/8/layout/StepDownProcess"/>
    <dgm:cxn modelId="{D4E721BA-BF64-F644-850E-F4FC6B628E6D}" srcId="{F7F041EA-D6EF-4E45-B2FF-B9CB70222466}" destId="{5228DF28-36AE-D940-A438-03A7AFF5306D}" srcOrd="0" destOrd="0" parTransId="{77D8E73C-A3BA-7642-A857-6B1AF3E6C1A7}" sibTransId="{367E7284-8C32-FD42-BE0A-AC63CB3E112A}"/>
    <dgm:cxn modelId="{E8A09F92-2AB1-3F4F-8E7D-B4E6C6AAE5E3}" srcId="{C4E8D5A1-2AC7-4A44-948E-BCDE86405AA6}" destId="{5BDC8B2E-9CC0-0A4A-9F08-1BA9B57FE0D5}" srcOrd="3" destOrd="0" parTransId="{63E0A102-3D2F-4249-B985-928D0C8CD056}" sibTransId="{AC33195B-08EC-4640-B409-09567248ADEF}"/>
    <dgm:cxn modelId="{77119C58-DF74-46F9-8677-1D06FF327C11}" srcId="{F7F041EA-D6EF-4E45-B2FF-B9CB70222466}" destId="{2BA4C1FF-962C-4494-8771-23D75620B436}" srcOrd="3" destOrd="0" parTransId="{0DC4B853-0660-418C-A12B-9542F2C7F972}" sibTransId="{8838C5A3-486A-4C3B-ADEB-802D05F1617F}"/>
    <dgm:cxn modelId="{130022B9-FECB-BB45-BEA7-5580564E1374}" srcId="{F7F041EA-D6EF-4E45-B2FF-B9CB70222466}" destId="{1AFE1053-89F6-8749-B89C-978566D942AD}" srcOrd="4" destOrd="0" parTransId="{F7F23D94-F294-3C42-A604-BA069F9DEBE6}" sibTransId="{1879195E-D5C6-E747-92D9-CD7A4009046A}"/>
    <dgm:cxn modelId="{59E4DDFC-C808-2B4A-BF5C-40D1242EA48C}" type="presOf" srcId="{66B4B428-2B97-FB49-9FB9-68DAD3054F5E}" destId="{188503CA-BD10-3E44-861D-83DB56264AD0}" srcOrd="0" destOrd="0" presId="urn:microsoft.com/office/officeart/2005/8/layout/StepDownProcess"/>
    <dgm:cxn modelId="{2EA43E79-EC58-4CB6-8516-1FDD5AD23FA3}" srcId="{F685D1D7-D51D-CE42-B377-8E88AEB4B82C}" destId="{B6EDF059-B655-4239-B617-0C4AC604C34F}" srcOrd="1" destOrd="0" parTransId="{C1C705F8-37EF-4DED-ACAB-A0BE11B3544B}" sibTransId="{10E6099B-0B7C-407E-8A14-8323D00D1DA2}"/>
    <dgm:cxn modelId="{6451BD58-211A-2440-AEA2-607CF9FD9417}" srcId="{66B4B428-2B97-FB49-9FB9-68DAD3054F5E}" destId="{C4E8D5A1-2AC7-4A44-948E-BCDE86405AA6}" srcOrd="0" destOrd="0" parTransId="{EF5CA1E0-EFF6-1E40-8EF7-F25E3A08DFC1}" sibTransId="{29310A82-EDAA-B84E-A543-6EA6AF622EF5}"/>
    <dgm:cxn modelId="{016AC012-5FAE-4696-8717-72FBC6ECE825}" type="presOf" srcId="{4C26A462-0F9F-4BA3-8B2B-1F1353101284}" destId="{D4B669AC-9992-A247-888C-C5A4F9F2313D}" srcOrd="0" destOrd="2" presId="urn:microsoft.com/office/officeart/2005/8/layout/StepDownProcess"/>
    <dgm:cxn modelId="{763A6ACC-7E03-E646-8B0E-528BC91A7D53}" type="presOf" srcId="{40514215-B8CE-FE49-80AC-264F5DAD36B1}" destId="{4B907E38-31E8-1D4F-B7EC-A536322C16BD}" srcOrd="0" destOrd="1" presId="urn:microsoft.com/office/officeart/2005/8/layout/StepDownProcess"/>
    <dgm:cxn modelId="{4D178D75-4850-FC45-A243-9D32EC0DFC33}" type="presOf" srcId="{C4E8D5A1-2AC7-4A44-948E-BCDE86405AA6}" destId="{BAFBD7B5-338E-4D49-B875-EC8384A5E137}" srcOrd="0" destOrd="0" presId="urn:microsoft.com/office/officeart/2005/8/layout/StepDownProcess"/>
    <dgm:cxn modelId="{FE9B2991-5BB6-614F-878E-531888C8AF20}" srcId="{C4E8D5A1-2AC7-4A44-948E-BCDE86405AA6}" destId="{40514215-B8CE-FE49-80AC-264F5DAD36B1}" srcOrd="1" destOrd="0" parTransId="{82783B51-145A-0F43-BF59-6B124E880500}" sibTransId="{922FA10F-BAD7-AD4C-8F7A-182AB006995D}"/>
    <dgm:cxn modelId="{CA6382D5-4FD1-4F79-89CF-E630C426B16F}" type="presOf" srcId="{FAD5B7E4-AA00-4A0E-B020-557FEC152BF9}" destId="{D4B669AC-9992-A247-888C-C5A4F9F2313D}" srcOrd="0" destOrd="1" presId="urn:microsoft.com/office/officeart/2005/8/layout/StepDownProcess"/>
    <dgm:cxn modelId="{B961274E-B0A1-A34E-8A0F-67F55FF4F57D}" type="presOf" srcId="{F685D1D7-D51D-CE42-B377-8E88AEB4B82C}" destId="{6FD89470-B332-6846-AD11-8FAEA0E41ADA}" srcOrd="0" destOrd="0" presId="urn:microsoft.com/office/officeart/2005/8/layout/StepDownProcess"/>
    <dgm:cxn modelId="{9FA4D8A7-2A43-104C-BA44-D6B49EF7EDB3}" srcId="{C4E8D5A1-2AC7-4A44-948E-BCDE86405AA6}" destId="{03B92856-DB7E-294C-A463-0927B679F8F8}" srcOrd="0" destOrd="0" parTransId="{334E8BD5-8E37-3846-AACE-186345ABBD9A}" sibTransId="{9BB7EF96-47B4-F043-9788-38113E179E02}"/>
    <dgm:cxn modelId="{9BF8997E-5F65-1247-AF23-AC333F0FB6B6}" type="presParOf" srcId="{188503CA-BD10-3E44-861D-83DB56264AD0}" destId="{33A9F350-3590-D64E-AD29-A0878395BC92}" srcOrd="0" destOrd="0" presId="urn:microsoft.com/office/officeart/2005/8/layout/StepDownProcess"/>
    <dgm:cxn modelId="{79D49565-56A5-6442-9048-68096B16234C}" type="presParOf" srcId="{33A9F350-3590-D64E-AD29-A0878395BC92}" destId="{476ACBA6-79F0-7843-8F13-C4FBAAEC643A}" srcOrd="0" destOrd="0" presId="urn:microsoft.com/office/officeart/2005/8/layout/StepDownProcess"/>
    <dgm:cxn modelId="{AF55F1CA-86F7-5043-87AD-E50106E6C6F7}" type="presParOf" srcId="{33A9F350-3590-D64E-AD29-A0878395BC92}" destId="{BAFBD7B5-338E-4D49-B875-EC8384A5E137}" srcOrd="1" destOrd="0" presId="urn:microsoft.com/office/officeart/2005/8/layout/StepDownProcess"/>
    <dgm:cxn modelId="{B202D64C-23DE-094E-AFF6-518E3782B48D}" type="presParOf" srcId="{33A9F350-3590-D64E-AD29-A0878395BC92}" destId="{4B907E38-31E8-1D4F-B7EC-A536322C16BD}" srcOrd="2" destOrd="0" presId="urn:microsoft.com/office/officeart/2005/8/layout/StepDownProcess"/>
    <dgm:cxn modelId="{28AE37EA-1DC0-5345-9E28-78299B884CF9}" type="presParOf" srcId="{188503CA-BD10-3E44-861D-83DB56264AD0}" destId="{A21ED7EB-6EDA-924D-86E6-6CAFF51E836A}" srcOrd="1" destOrd="0" presId="urn:microsoft.com/office/officeart/2005/8/layout/StepDownProcess"/>
    <dgm:cxn modelId="{22DB49C7-A2C9-7446-96FA-4FF2D349B7B8}" type="presParOf" srcId="{188503CA-BD10-3E44-861D-83DB56264AD0}" destId="{6BC3E739-4F1B-9648-AFFE-F343A8DCF4F7}" srcOrd="2" destOrd="0" presId="urn:microsoft.com/office/officeart/2005/8/layout/StepDownProcess"/>
    <dgm:cxn modelId="{BB3DD0F7-FE91-EF4A-960E-622674226F7E}" type="presParOf" srcId="{6BC3E739-4F1B-9648-AFFE-F343A8DCF4F7}" destId="{F89202F2-4334-3440-954B-BACC61D80555}" srcOrd="0" destOrd="0" presId="urn:microsoft.com/office/officeart/2005/8/layout/StepDownProcess"/>
    <dgm:cxn modelId="{0A0D412F-F489-C24C-BFD3-B714035E8EF2}" type="presParOf" srcId="{6BC3E739-4F1B-9648-AFFE-F343A8DCF4F7}" destId="{6FD89470-B332-6846-AD11-8FAEA0E41ADA}" srcOrd="1" destOrd="0" presId="urn:microsoft.com/office/officeart/2005/8/layout/StepDownProcess"/>
    <dgm:cxn modelId="{9605452E-0756-4440-B63D-9E5290189DA4}" type="presParOf" srcId="{6BC3E739-4F1B-9648-AFFE-F343A8DCF4F7}" destId="{BC6FDBFC-5656-1549-8543-5E4C7C4FBEBE}" srcOrd="2" destOrd="0" presId="urn:microsoft.com/office/officeart/2005/8/layout/StepDownProcess"/>
    <dgm:cxn modelId="{04289BAC-4628-984F-9DFB-A3EE1BB97330}" type="presParOf" srcId="{188503CA-BD10-3E44-861D-83DB56264AD0}" destId="{D603D0C0-01A5-BB42-B8D3-A36559477907}" srcOrd="3" destOrd="0" presId="urn:microsoft.com/office/officeart/2005/8/layout/StepDownProcess"/>
    <dgm:cxn modelId="{D3DB4649-03E5-3C44-8601-8CAC6CB139FE}" type="presParOf" srcId="{188503CA-BD10-3E44-861D-83DB56264AD0}" destId="{7CF98599-9F3D-944E-8C0A-AA774956899D}" srcOrd="4" destOrd="0" presId="urn:microsoft.com/office/officeart/2005/8/layout/StepDownProcess"/>
    <dgm:cxn modelId="{AC6D63CF-1C8C-AB4E-B217-497CBBF6B32F}" type="presParOf" srcId="{7CF98599-9F3D-944E-8C0A-AA774956899D}" destId="{65FF717B-0FC4-4749-AD97-A151E29D09FD}" srcOrd="0" destOrd="0" presId="urn:microsoft.com/office/officeart/2005/8/layout/StepDownProcess"/>
    <dgm:cxn modelId="{8F1B1A70-7941-C64B-8C23-1C9374D26537}" type="presParOf" srcId="{7CF98599-9F3D-944E-8C0A-AA774956899D}" destId="{D4B669AC-9992-A247-888C-C5A4F9F2313D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789232-DC60-A448-993B-CA15711D6152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B9308D2-CF23-C649-A682-B425C28D747D}">
      <dgm:prSet phldrT="[Texte]" custT="1"/>
      <dgm:spPr>
        <a:solidFill>
          <a:srgbClr val="F2E0BF"/>
        </a:solidFill>
        <a:ln>
          <a:solidFill>
            <a:schemeClr val="accent3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sz="1500" b="1" i="1" u="sng" dirty="0" smtClean="0">
              <a:solidFill>
                <a:schemeClr val="accent3">
                  <a:lumMod val="75000"/>
                </a:schemeClr>
              </a:solidFill>
            </a:rPr>
            <a:t>Contenan</a:t>
          </a:r>
          <a:r>
            <a:rPr lang="fr-FR" sz="1500" b="1" i="1" u="sng" baseline="0" dirty="0" smtClean="0">
              <a:solidFill>
                <a:schemeClr val="accent3">
                  <a:lumMod val="75000"/>
                </a:schemeClr>
              </a:solidFill>
            </a:rPr>
            <a:t>t</a:t>
          </a:r>
          <a:r>
            <a:rPr lang="fr-FR" sz="1500" dirty="0" smtClean="0">
              <a:solidFill>
                <a:schemeClr val="accent3">
                  <a:lumMod val="75000"/>
                </a:schemeClr>
              </a:solidFill>
            </a:rPr>
            <a:t>: </a:t>
          </a:r>
        </a:p>
        <a:p>
          <a:r>
            <a:rPr lang="fr-FR" sz="1500" dirty="0" smtClean="0">
              <a:solidFill>
                <a:schemeClr val="accent3">
                  <a:lumMod val="75000"/>
                </a:schemeClr>
              </a:solidFill>
            </a:rPr>
            <a:t>Capsule + Opercule</a:t>
          </a:r>
          <a:r>
            <a:rPr lang="fr-FR" sz="1500" baseline="0" dirty="0" smtClean="0">
              <a:solidFill>
                <a:schemeClr val="accent3">
                  <a:lumMod val="75000"/>
                </a:schemeClr>
              </a:solidFill>
            </a:rPr>
            <a:t> </a:t>
          </a:r>
          <a:endParaRPr lang="fr-FR" sz="1500" dirty="0">
            <a:solidFill>
              <a:schemeClr val="accent3">
                <a:lumMod val="75000"/>
              </a:schemeClr>
            </a:solidFill>
          </a:endParaRPr>
        </a:p>
      </dgm:t>
    </dgm:pt>
    <dgm:pt modelId="{8287D899-2E08-9744-B15B-3FC0717BF324}" type="parTrans" cxnId="{49ACCBBF-6030-A443-8E18-29324203B8C3}">
      <dgm:prSet/>
      <dgm:spPr/>
      <dgm:t>
        <a:bodyPr/>
        <a:lstStyle/>
        <a:p>
          <a:endParaRPr lang="fr-FR"/>
        </a:p>
      </dgm:t>
    </dgm:pt>
    <dgm:pt modelId="{164783BF-3279-614F-976D-482944659040}" type="sibTrans" cxnId="{49ACCBBF-6030-A443-8E18-29324203B8C3}">
      <dgm:prSet/>
      <dgm:spPr>
        <a:solidFill>
          <a:srgbClr val="F2E0BF"/>
        </a:solidFill>
        <a:ln>
          <a:solidFill>
            <a:schemeClr val="accent3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fr-FR"/>
        </a:p>
      </dgm:t>
    </dgm:pt>
    <dgm:pt modelId="{54A2297D-D798-0E4F-B98A-BED7DEB7B67D}">
      <dgm:prSet phldrT="[Texte]" custT="1"/>
      <dgm:spPr>
        <a:solidFill>
          <a:srgbClr val="F2E0BF"/>
        </a:solidFill>
        <a:ln>
          <a:solidFill>
            <a:schemeClr val="accent3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sz="1500" b="1" i="1" u="sng" dirty="0" smtClean="0">
              <a:solidFill>
                <a:schemeClr val="accent3">
                  <a:lumMod val="75000"/>
                </a:schemeClr>
              </a:solidFill>
            </a:rPr>
            <a:t>Contenu</a:t>
          </a:r>
          <a:r>
            <a:rPr lang="fr-FR" sz="1500" dirty="0" smtClean="0">
              <a:solidFill>
                <a:schemeClr val="accent3">
                  <a:lumMod val="75000"/>
                </a:schemeClr>
              </a:solidFill>
            </a:rPr>
            <a:t> : Soupe</a:t>
          </a:r>
          <a:r>
            <a:rPr lang="fr-FR" sz="1500" baseline="0" dirty="0" smtClean="0">
              <a:solidFill>
                <a:schemeClr val="accent3">
                  <a:lumMod val="75000"/>
                </a:schemeClr>
              </a:solidFill>
            </a:rPr>
            <a:t> lyophilisée</a:t>
          </a:r>
          <a:endParaRPr lang="fr-FR" sz="1500" dirty="0">
            <a:solidFill>
              <a:schemeClr val="accent3">
                <a:lumMod val="75000"/>
              </a:schemeClr>
            </a:solidFill>
          </a:endParaRPr>
        </a:p>
      </dgm:t>
    </dgm:pt>
    <dgm:pt modelId="{883DA6AB-E3F8-7F4D-9803-7C57B0DC03B8}" type="parTrans" cxnId="{FFE7039E-F4CD-1444-9AB2-B74DCB86800C}">
      <dgm:prSet/>
      <dgm:spPr/>
      <dgm:t>
        <a:bodyPr/>
        <a:lstStyle/>
        <a:p>
          <a:endParaRPr lang="fr-FR"/>
        </a:p>
      </dgm:t>
    </dgm:pt>
    <dgm:pt modelId="{9A9A3E9E-210D-7B4C-912C-3B3F3DE7323C}" type="sibTrans" cxnId="{FFE7039E-F4CD-1444-9AB2-B74DCB86800C}">
      <dgm:prSet/>
      <dgm:spPr>
        <a:solidFill>
          <a:srgbClr val="F2E0BF"/>
        </a:solidFill>
        <a:ln>
          <a:solidFill>
            <a:schemeClr val="accent3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fr-FR"/>
        </a:p>
      </dgm:t>
    </dgm:pt>
    <dgm:pt modelId="{F3485EFE-93D2-E347-A73E-E512BA338A17}">
      <dgm:prSet phldrT="[Texte]" custT="1"/>
      <dgm:spPr>
        <a:solidFill>
          <a:srgbClr val="F2E0BF"/>
        </a:solidFill>
        <a:ln>
          <a:solidFill>
            <a:schemeClr val="accent3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sz="1400" dirty="0" smtClean="0">
              <a:solidFill>
                <a:schemeClr val="accent3">
                  <a:lumMod val="75000"/>
                </a:schemeClr>
              </a:solidFill>
            </a:rPr>
            <a:t>Sachet d’emballage</a:t>
          </a:r>
          <a:endParaRPr lang="fr-FR" sz="1400" dirty="0">
            <a:solidFill>
              <a:schemeClr val="accent3">
                <a:lumMod val="75000"/>
              </a:schemeClr>
            </a:solidFill>
          </a:endParaRPr>
        </a:p>
      </dgm:t>
    </dgm:pt>
    <dgm:pt modelId="{397E12A8-C037-204B-A0B5-DBBC01B91E9F}" type="parTrans" cxnId="{7DC09C86-FD6D-DE45-ADBA-DAC40B7D68D6}">
      <dgm:prSet/>
      <dgm:spPr/>
      <dgm:t>
        <a:bodyPr/>
        <a:lstStyle/>
        <a:p>
          <a:endParaRPr lang="fr-FR"/>
        </a:p>
      </dgm:t>
    </dgm:pt>
    <dgm:pt modelId="{D01C2DA4-E780-374B-92F3-CF3637D586A8}" type="sibTrans" cxnId="{7DC09C86-FD6D-DE45-ADBA-DAC40B7D68D6}">
      <dgm:prSet/>
      <dgm:spPr>
        <a:solidFill>
          <a:srgbClr val="F2E0BF"/>
        </a:solidFill>
        <a:ln>
          <a:solidFill>
            <a:schemeClr val="accent3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fr-FR"/>
        </a:p>
      </dgm:t>
    </dgm:pt>
    <dgm:pt modelId="{7231B28B-4DE5-814A-8C11-E73DF345F0E0}">
      <dgm:prSet/>
      <dgm:spPr>
        <a:solidFill>
          <a:srgbClr val="F2E0BF"/>
        </a:solidFill>
        <a:ln>
          <a:solidFill>
            <a:schemeClr val="accent3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solidFill>
                <a:schemeClr val="accent3">
                  <a:lumMod val="75000"/>
                </a:schemeClr>
              </a:solidFill>
            </a:rPr>
            <a:t>Opérations d'emballage</a:t>
          </a:r>
          <a:endParaRPr lang="fr-FR" dirty="0">
            <a:solidFill>
              <a:schemeClr val="accent3">
                <a:lumMod val="75000"/>
              </a:schemeClr>
            </a:solidFill>
          </a:endParaRPr>
        </a:p>
      </dgm:t>
    </dgm:pt>
    <dgm:pt modelId="{DAA1F804-63A4-F64F-8804-589B195AECD6}" type="parTrans" cxnId="{CC2AE14F-FCEA-EB42-A743-C8D5A7C1E723}">
      <dgm:prSet/>
      <dgm:spPr/>
      <dgm:t>
        <a:bodyPr/>
        <a:lstStyle/>
        <a:p>
          <a:endParaRPr lang="fr-FR"/>
        </a:p>
      </dgm:t>
    </dgm:pt>
    <dgm:pt modelId="{5ED62975-FEAD-2B4D-BB16-E0FDFA858D5D}" type="sibTrans" cxnId="{CC2AE14F-FCEA-EB42-A743-C8D5A7C1E723}">
      <dgm:prSet/>
      <dgm:spPr>
        <a:solidFill>
          <a:srgbClr val="F2E0BF"/>
        </a:solidFill>
        <a:ln>
          <a:solidFill>
            <a:schemeClr val="accent3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fr-FR"/>
        </a:p>
      </dgm:t>
    </dgm:pt>
    <dgm:pt modelId="{F123B10C-9288-FB4D-B55A-55B415C6F339}">
      <dgm:prSet/>
      <dgm:spPr>
        <a:solidFill>
          <a:srgbClr val="F2E0BF"/>
        </a:solidFill>
        <a:ln>
          <a:solidFill>
            <a:schemeClr val="accent3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solidFill>
                <a:schemeClr val="accent3">
                  <a:lumMod val="75000"/>
                </a:schemeClr>
              </a:solidFill>
            </a:rPr>
            <a:t>KIT DE SIX</a:t>
          </a:r>
          <a:r>
            <a:rPr lang="fr-FR" baseline="0" dirty="0" smtClean="0">
              <a:solidFill>
                <a:schemeClr val="accent3">
                  <a:lumMod val="75000"/>
                </a:schemeClr>
              </a:solidFill>
            </a:rPr>
            <a:t> CAPSULES</a:t>
          </a:r>
          <a:endParaRPr lang="fr-FR" dirty="0">
            <a:solidFill>
              <a:schemeClr val="accent3">
                <a:lumMod val="75000"/>
              </a:schemeClr>
            </a:solidFill>
          </a:endParaRPr>
        </a:p>
      </dgm:t>
    </dgm:pt>
    <dgm:pt modelId="{7DFB83CD-8D40-FF43-AF2E-089FBCEC221E}" type="parTrans" cxnId="{06E676AC-B762-844B-807E-D81A2B2E8E8D}">
      <dgm:prSet/>
      <dgm:spPr/>
      <dgm:t>
        <a:bodyPr/>
        <a:lstStyle/>
        <a:p>
          <a:endParaRPr lang="fr-FR"/>
        </a:p>
      </dgm:t>
    </dgm:pt>
    <dgm:pt modelId="{AEED29FD-B022-C745-B4A2-635CA4DDEC6F}" type="sibTrans" cxnId="{06E676AC-B762-844B-807E-D81A2B2E8E8D}">
      <dgm:prSet/>
      <dgm:spPr/>
      <dgm:t>
        <a:bodyPr/>
        <a:lstStyle/>
        <a:p>
          <a:endParaRPr lang="fr-FR"/>
        </a:p>
      </dgm:t>
    </dgm:pt>
    <dgm:pt modelId="{F0890117-DBD5-E149-AD78-B7EAF24FF088}" type="pres">
      <dgm:prSet presAssocID="{D5789232-DC60-A448-993B-CA15711D6152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BCA24957-D3E2-A84D-9794-000ECB3D55F7}" type="pres">
      <dgm:prSet presAssocID="{0B9308D2-CF23-C649-A682-B425C28D747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645BD6C-E341-C147-9B00-3AB3864CD059}" type="pres">
      <dgm:prSet presAssocID="{164783BF-3279-614F-976D-482944659040}" presName="spacerL" presStyleCnt="0"/>
      <dgm:spPr/>
    </dgm:pt>
    <dgm:pt modelId="{4BC6A366-BBCD-314C-B97E-104761229E3A}" type="pres">
      <dgm:prSet presAssocID="{164783BF-3279-614F-976D-482944659040}" presName="sibTrans" presStyleLbl="sibTrans2D1" presStyleIdx="0" presStyleCnt="4"/>
      <dgm:spPr/>
      <dgm:t>
        <a:bodyPr/>
        <a:lstStyle/>
        <a:p>
          <a:endParaRPr lang="fr-FR"/>
        </a:p>
      </dgm:t>
    </dgm:pt>
    <dgm:pt modelId="{7A59A5AB-67AB-5F49-9682-8045A101C313}" type="pres">
      <dgm:prSet presAssocID="{164783BF-3279-614F-976D-482944659040}" presName="spacerR" presStyleCnt="0"/>
      <dgm:spPr/>
    </dgm:pt>
    <dgm:pt modelId="{33217631-1C14-AD40-88A8-138CF79A500D}" type="pres">
      <dgm:prSet presAssocID="{54A2297D-D798-0E4F-B98A-BED7DEB7B67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65A235-6B24-2547-BF9A-79BD9A413740}" type="pres">
      <dgm:prSet presAssocID="{9A9A3E9E-210D-7B4C-912C-3B3F3DE7323C}" presName="spacerL" presStyleCnt="0"/>
      <dgm:spPr/>
    </dgm:pt>
    <dgm:pt modelId="{BB080C1B-89B5-724A-A55A-3A8BD7415B5E}" type="pres">
      <dgm:prSet presAssocID="{9A9A3E9E-210D-7B4C-912C-3B3F3DE7323C}" presName="sibTrans" presStyleLbl="sibTrans2D1" presStyleIdx="1" presStyleCnt="4"/>
      <dgm:spPr/>
      <dgm:t>
        <a:bodyPr/>
        <a:lstStyle/>
        <a:p>
          <a:endParaRPr lang="fr-FR"/>
        </a:p>
      </dgm:t>
    </dgm:pt>
    <dgm:pt modelId="{D47E5EB7-AD22-0443-A50A-BF5C956CC7B3}" type="pres">
      <dgm:prSet presAssocID="{9A9A3E9E-210D-7B4C-912C-3B3F3DE7323C}" presName="spacerR" presStyleCnt="0"/>
      <dgm:spPr/>
    </dgm:pt>
    <dgm:pt modelId="{B0AC7BB9-A148-F549-BB67-60C1F75D27E8}" type="pres">
      <dgm:prSet presAssocID="{F3485EFE-93D2-E347-A73E-E512BA338A1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E077C85-A8C0-2942-B6DB-200422A99FE3}" type="pres">
      <dgm:prSet presAssocID="{D01C2DA4-E780-374B-92F3-CF3637D586A8}" presName="spacerL" presStyleCnt="0"/>
      <dgm:spPr/>
    </dgm:pt>
    <dgm:pt modelId="{11537149-9964-AE40-B08A-B20C8E39E429}" type="pres">
      <dgm:prSet presAssocID="{D01C2DA4-E780-374B-92F3-CF3637D586A8}" presName="sibTrans" presStyleLbl="sibTrans2D1" presStyleIdx="2" presStyleCnt="4"/>
      <dgm:spPr/>
      <dgm:t>
        <a:bodyPr/>
        <a:lstStyle/>
        <a:p>
          <a:endParaRPr lang="fr-FR"/>
        </a:p>
      </dgm:t>
    </dgm:pt>
    <dgm:pt modelId="{76152D4F-4EEB-B34B-80B6-1ADFE484D69A}" type="pres">
      <dgm:prSet presAssocID="{D01C2DA4-E780-374B-92F3-CF3637D586A8}" presName="spacerR" presStyleCnt="0"/>
      <dgm:spPr/>
    </dgm:pt>
    <dgm:pt modelId="{78FA57DC-BE97-6A47-9111-86F468C81262}" type="pres">
      <dgm:prSet presAssocID="{7231B28B-4DE5-814A-8C11-E73DF345F0E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62FB952-A4E6-AC4E-A878-5494121EBD98}" type="pres">
      <dgm:prSet presAssocID="{5ED62975-FEAD-2B4D-BB16-E0FDFA858D5D}" presName="spacerL" presStyleCnt="0"/>
      <dgm:spPr/>
    </dgm:pt>
    <dgm:pt modelId="{8AAE428A-F0D5-4B4B-8F75-FA0F48C904AA}" type="pres">
      <dgm:prSet presAssocID="{5ED62975-FEAD-2B4D-BB16-E0FDFA858D5D}" presName="sibTrans" presStyleLbl="sibTrans2D1" presStyleIdx="3" presStyleCnt="4"/>
      <dgm:spPr/>
      <dgm:t>
        <a:bodyPr/>
        <a:lstStyle/>
        <a:p>
          <a:endParaRPr lang="fr-FR"/>
        </a:p>
      </dgm:t>
    </dgm:pt>
    <dgm:pt modelId="{F535AB28-10F5-1A4E-AB5C-68FCEC9752B4}" type="pres">
      <dgm:prSet presAssocID="{5ED62975-FEAD-2B4D-BB16-E0FDFA858D5D}" presName="spacerR" presStyleCnt="0"/>
      <dgm:spPr/>
    </dgm:pt>
    <dgm:pt modelId="{57ED6236-4138-924E-B8A9-01AB4ECFA1F3}" type="pres">
      <dgm:prSet presAssocID="{F123B10C-9288-FB4D-B55A-55B415C6F33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C2FDF33-C506-2A40-8EDC-CFF71637B406}" type="presOf" srcId="{0B9308D2-CF23-C649-A682-B425C28D747D}" destId="{BCA24957-D3E2-A84D-9794-000ECB3D55F7}" srcOrd="0" destOrd="0" presId="urn:microsoft.com/office/officeart/2005/8/layout/equation1"/>
    <dgm:cxn modelId="{B0956CD9-BF79-C247-A53E-D7F8233334A8}" type="presOf" srcId="{D5789232-DC60-A448-993B-CA15711D6152}" destId="{F0890117-DBD5-E149-AD78-B7EAF24FF088}" srcOrd="0" destOrd="0" presId="urn:microsoft.com/office/officeart/2005/8/layout/equation1"/>
    <dgm:cxn modelId="{0A4A50A7-8954-304E-898D-20B8AC1EC0FB}" type="presOf" srcId="{7231B28B-4DE5-814A-8C11-E73DF345F0E0}" destId="{78FA57DC-BE97-6A47-9111-86F468C81262}" srcOrd="0" destOrd="0" presId="urn:microsoft.com/office/officeart/2005/8/layout/equation1"/>
    <dgm:cxn modelId="{A0C7DD76-528B-4B47-A109-4D2E5B78EE62}" type="presOf" srcId="{164783BF-3279-614F-976D-482944659040}" destId="{4BC6A366-BBCD-314C-B97E-104761229E3A}" srcOrd="0" destOrd="0" presId="urn:microsoft.com/office/officeart/2005/8/layout/equation1"/>
    <dgm:cxn modelId="{CC2AE14F-FCEA-EB42-A743-C8D5A7C1E723}" srcId="{D5789232-DC60-A448-993B-CA15711D6152}" destId="{7231B28B-4DE5-814A-8C11-E73DF345F0E0}" srcOrd="3" destOrd="0" parTransId="{DAA1F804-63A4-F64F-8804-589B195AECD6}" sibTransId="{5ED62975-FEAD-2B4D-BB16-E0FDFA858D5D}"/>
    <dgm:cxn modelId="{B55F978A-0F1A-7443-A89A-FF94FC6CD249}" type="presOf" srcId="{F3485EFE-93D2-E347-A73E-E512BA338A17}" destId="{B0AC7BB9-A148-F549-BB67-60C1F75D27E8}" srcOrd="0" destOrd="0" presId="urn:microsoft.com/office/officeart/2005/8/layout/equation1"/>
    <dgm:cxn modelId="{49ACCBBF-6030-A443-8E18-29324203B8C3}" srcId="{D5789232-DC60-A448-993B-CA15711D6152}" destId="{0B9308D2-CF23-C649-A682-B425C28D747D}" srcOrd="0" destOrd="0" parTransId="{8287D899-2E08-9744-B15B-3FC0717BF324}" sibTransId="{164783BF-3279-614F-976D-482944659040}"/>
    <dgm:cxn modelId="{7DC09C86-FD6D-DE45-ADBA-DAC40B7D68D6}" srcId="{D5789232-DC60-A448-993B-CA15711D6152}" destId="{F3485EFE-93D2-E347-A73E-E512BA338A17}" srcOrd="2" destOrd="0" parTransId="{397E12A8-C037-204B-A0B5-DBBC01B91E9F}" sibTransId="{D01C2DA4-E780-374B-92F3-CF3637D586A8}"/>
    <dgm:cxn modelId="{FFE7039E-F4CD-1444-9AB2-B74DCB86800C}" srcId="{D5789232-DC60-A448-993B-CA15711D6152}" destId="{54A2297D-D798-0E4F-B98A-BED7DEB7B67D}" srcOrd="1" destOrd="0" parTransId="{883DA6AB-E3F8-7F4D-9803-7C57B0DC03B8}" sibTransId="{9A9A3E9E-210D-7B4C-912C-3B3F3DE7323C}"/>
    <dgm:cxn modelId="{6214BD4F-452F-7448-A661-9DF2D7238CD2}" type="presOf" srcId="{D01C2DA4-E780-374B-92F3-CF3637D586A8}" destId="{11537149-9964-AE40-B08A-B20C8E39E429}" srcOrd="0" destOrd="0" presId="urn:microsoft.com/office/officeart/2005/8/layout/equation1"/>
    <dgm:cxn modelId="{06E676AC-B762-844B-807E-D81A2B2E8E8D}" srcId="{D5789232-DC60-A448-993B-CA15711D6152}" destId="{F123B10C-9288-FB4D-B55A-55B415C6F339}" srcOrd="4" destOrd="0" parTransId="{7DFB83CD-8D40-FF43-AF2E-089FBCEC221E}" sibTransId="{AEED29FD-B022-C745-B4A2-635CA4DDEC6F}"/>
    <dgm:cxn modelId="{16FCA5B4-C32E-DE45-A9FA-F205730E25D7}" type="presOf" srcId="{5ED62975-FEAD-2B4D-BB16-E0FDFA858D5D}" destId="{8AAE428A-F0D5-4B4B-8F75-FA0F48C904AA}" srcOrd="0" destOrd="0" presId="urn:microsoft.com/office/officeart/2005/8/layout/equation1"/>
    <dgm:cxn modelId="{2B9B1E4F-5792-A449-9893-3EAFF1522B3B}" type="presOf" srcId="{54A2297D-D798-0E4F-B98A-BED7DEB7B67D}" destId="{33217631-1C14-AD40-88A8-138CF79A500D}" srcOrd="0" destOrd="0" presId="urn:microsoft.com/office/officeart/2005/8/layout/equation1"/>
    <dgm:cxn modelId="{937D06FE-5C5D-494A-A336-E8DB04E9FF2B}" type="presOf" srcId="{9A9A3E9E-210D-7B4C-912C-3B3F3DE7323C}" destId="{BB080C1B-89B5-724A-A55A-3A8BD7415B5E}" srcOrd="0" destOrd="0" presId="urn:microsoft.com/office/officeart/2005/8/layout/equation1"/>
    <dgm:cxn modelId="{C33461A9-67B3-7343-AEB9-3AA576EC14DE}" type="presOf" srcId="{F123B10C-9288-FB4D-B55A-55B415C6F339}" destId="{57ED6236-4138-924E-B8A9-01AB4ECFA1F3}" srcOrd="0" destOrd="0" presId="urn:microsoft.com/office/officeart/2005/8/layout/equation1"/>
    <dgm:cxn modelId="{F851C615-64F2-D740-9FCC-FEB08578DC5B}" type="presParOf" srcId="{F0890117-DBD5-E149-AD78-B7EAF24FF088}" destId="{BCA24957-D3E2-A84D-9794-000ECB3D55F7}" srcOrd="0" destOrd="0" presId="urn:microsoft.com/office/officeart/2005/8/layout/equation1"/>
    <dgm:cxn modelId="{DA7DC8A8-3784-6A45-8139-79CF69E3C888}" type="presParOf" srcId="{F0890117-DBD5-E149-AD78-B7EAF24FF088}" destId="{3645BD6C-E341-C147-9B00-3AB3864CD059}" srcOrd="1" destOrd="0" presId="urn:microsoft.com/office/officeart/2005/8/layout/equation1"/>
    <dgm:cxn modelId="{1167414E-0B65-0545-8A63-7FA634E49CC6}" type="presParOf" srcId="{F0890117-DBD5-E149-AD78-B7EAF24FF088}" destId="{4BC6A366-BBCD-314C-B97E-104761229E3A}" srcOrd="2" destOrd="0" presId="urn:microsoft.com/office/officeart/2005/8/layout/equation1"/>
    <dgm:cxn modelId="{B602966C-E598-5441-A8AE-A8F698BEC191}" type="presParOf" srcId="{F0890117-DBD5-E149-AD78-B7EAF24FF088}" destId="{7A59A5AB-67AB-5F49-9682-8045A101C313}" srcOrd="3" destOrd="0" presId="urn:microsoft.com/office/officeart/2005/8/layout/equation1"/>
    <dgm:cxn modelId="{0340030F-B147-9944-84D5-2DC0396EBB93}" type="presParOf" srcId="{F0890117-DBD5-E149-AD78-B7EAF24FF088}" destId="{33217631-1C14-AD40-88A8-138CF79A500D}" srcOrd="4" destOrd="0" presId="urn:microsoft.com/office/officeart/2005/8/layout/equation1"/>
    <dgm:cxn modelId="{8AFA6191-A7D5-D748-B4C3-3F87C1C61E90}" type="presParOf" srcId="{F0890117-DBD5-E149-AD78-B7EAF24FF088}" destId="{F165A235-6B24-2547-BF9A-79BD9A413740}" srcOrd="5" destOrd="0" presId="urn:microsoft.com/office/officeart/2005/8/layout/equation1"/>
    <dgm:cxn modelId="{8294A88A-F4CD-5347-A492-302CDB0548FF}" type="presParOf" srcId="{F0890117-DBD5-E149-AD78-B7EAF24FF088}" destId="{BB080C1B-89B5-724A-A55A-3A8BD7415B5E}" srcOrd="6" destOrd="0" presId="urn:microsoft.com/office/officeart/2005/8/layout/equation1"/>
    <dgm:cxn modelId="{802DAFE0-7D34-044C-B123-E9FC5908BD5C}" type="presParOf" srcId="{F0890117-DBD5-E149-AD78-B7EAF24FF088}" destId="{D47E5EB7-AD22-0443-A50A-BF5C956CC7B3}" srcOrd="7" destOrd="0" presId="urn:microsoft.com/office/officeart/2005/8/layout/equation1"/>
    <dgm:cxn modelId="{51E91513-7BB0-994E-85FE-AF5BAB3AC952}" type="presParOf" srcId="{F0890117-DBD5-E149-AD78-B7EAF24FF088}" destId="{B0AC7BB9-A148-F549-BB67-60C1F75D27E8}" srcOrd="8" destOrd="0" presId="urn:microsoft.com/office/officeart/2005/8/layout/equation1"/>
    <dgm:cxn modelId="{F4D9641B-EE3F-364D-B5FD-B5BB3D4A31EF}" type="presParOf" srcId="{F0890117-DBD5-E149-AD78-B7EAF24FF088}" destId="{AE077C85-A8C0-2942-B6DB-200422A99FE3}" srcOrd="9" destOrd="0" presId="urn:microsoft.com/office/officeart/2005/8/layout/equation1"/>
    <dgm:cxn modelId="{D42B02D8-1A9E-424F-8BE3-604CFAEE73B6}" type="presParOf" srcId="{F0890117-DBD5-E149-AD78-B7EAF24FF088}" destId="{11537149-9964-AE40-B08A-B20C8E39E429}" srcOrd="10" destOrd="0" presId="urn:microsoft.com/office/officeart/2005/8/layout/equation1"/>
    <dgm:cxn modelId="{8FBA7460-086C-0642-B815-0E16F0C7A0B6}" type="presParOf" srcId="{F0890117-DBD5-E149-AD78-B7EAF24FF088}" destId="{76152D4F-4EEB-B34B-80B6-1ADFE484D69A}" srcOrd="11" destOrd="0" presId="urn:microsoft.com/office/officeart/2005/8/layout/equation1"/>
    <dgm:cxn modelId="{94CCB62A-7EE2-5B41-BAB0-1C53C17BDCEF}" type="presParOf" srcId="{F0890117-DBD5-E149-AD78-B7EAF24FF088}" destId="{78FA57DC-BE97-6A47-9111-86F468C81262}" srcOrd="12" destOrd="0" presId="urn:microsoft.com/office/officeart/2005/8/layout/equation1"/>
    <dgm:cxn modelId="{09240A95-F8B0-D443-8E22-6E1F6DE03C4F}" type="presParOf" srcId="{F0890117-DBD5-E149-AD78-B7EAF24FF088}" destId="{F62FB952-A4E6-AC4E-A878-5494121EBD98}" srcOrd="13" destOrd="0" presId="urn:microsoft.com/office/officeart/2005/8/layout/equation1"/>
    <dgm:cxn modelId="{07B8A0E0-59BD-704B-8F7B-77516E5053B7}" type="presParOf" srcId="{F0890117-DBD5-E149-AD78-B7EAF24FF088}" destId="{8AAE428A-F0D5-4B4B-8F75-FA0F48C904AA}" srcOrd="14" destOrd="0" presId="urn:microsoft.com/office/officeart/2005/8/layout/equation1"/>
    <dgm:cxn modelId="{701ABA6F-3582-2D4D-9BFB-66A02DD12E71}" type="presParOf" srcId="{F0890117-DBD5-E149-AD78-B7EAF24FF088}" destId="{F535AB28-10F5-1A4E-AB5C-68FCEC9752B4}" srcOrd="15" destOrd="0" presId="urn:microsoft.com/office/officeart/2005/8/layout/equation1"/>
    <dgm:cxn modelId="{1460E70F-090E-4D49-A741-E989457D8C7A}" type="presParOf" srcId="{F0890117-DBD5-E149-AD78-B7EAF24FF088}" destId="{57ED6236-4138-924E-B8A9-01AB4ECFA1F3}" srcOrd="16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0C0B4-A43C-6B41-9084-517F767D3B9C}">
      <dsp:nvSpPr>
        <dsp:cNvPr id="0" name=""/>
        <dsp:cNvSpPr/>
      </dsp:nvSpPr>
      <dsp:spPr>
        <a:xfrm>
          <a:off x="0" y="0"/>
          <a:ext cx="2645164" cy="43869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400" b="1" kern="1200" dirty="0" smtClean="0">
              <a:solidFill>
                <a:schemeClr val="bg2"/>
              </a:solidFill>
            </a:rPr>
            <a:t>BREVET</a:t>
          </a:r>
          <a:endParaRPr lang="fr-FR" sz="3400" b="1" kern="1200" dirty="0">
            <a:solidFill>
              <a:schemeClr val="bg2"/>
            </a:solidFill>
          </a:endParaRPr>
        </a:p>
      </dsp:txBody>
      <dsp:txXfrm>
        <a:off x="0" y="0"/>
        <a:ext cx="2645164" cy="1316071"/>
      </dsp:txXfrm>
    </dsp:sp>
    <dsp:sp modelId="{89C90C86-6089-F64B-A46C-831871F5BF6E}">
      <dsp:nvSpPr>
        <dsp:cNvPr id="0" name=""/>
        <dsp:cNvSpPr/>
      </dsp:nvSpPr>
      <dsp:spPr>
        <a:xfrm>
          <a:off x="267266" y="1317357"/>
          <a:ext cx="2116131" cy="1322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/>
            <a:t>Mode d’ouverture</a:t>
          </a:r>
          <a:endParaRPr lang="fr-FR" sz="2400" kern="1200" dirty="0"/>
        </a:p>
      </dsp:txBody>
      <dsp:txXfrm>
        <a:off x="306007" y="1356098"/>
        <a:ext cx="2038649" cy="1245230"/>
      </dsp:txXfrm>
    </dsp:sp>
    <dsp:sp modelId="{4BADC6DB-7AFB-B14E-81AD-2741A4F60CB3}">
      <dsp:nvSpPr>
        <dsp:cNvPr id="0" name=""/>
        <dsp:cNvSpPr/>
      </dsp:nvSpPr>
      <dsp:spPr>
        <a:xfrm>
          <a:off x="267266" y="2843563"/>
          <a:ext cx="2116131" cy="1322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>
              <a:solidFill>
                <a:schemeClr val="accent1"/>
              </a:solidFill>
            </a:rPr>
            <a:t>d</a:t>
          </a:r>
          <a:endParaRPr lang="fr-FR" sz="2400" kern="1200" dirty="0">
            <a:solidFill>
              <a:schemeClr val="accent1"/>
            </a:solidFill>
          </a:endParaRPr>
        </a:p>
      </dsp:txBody>
      <dsp:txXfrm>
        <a:off x="306007" y="2882304"/>
        <a:ext cx="2038649" cy="1245230"/>
      </dsp:txXfrm>
    </dsp:sp>
    <dsp:sp modelId="{0DFBA85A-475D-954B-9069-82ACC3285614}">
      <dsp:nvSpPr>
        <dsp:cNvPr id="0" name=""/>
        <dsp:cNvSpPr/>
      </dsp:nvSpPr>
      <dsp:spPr>
        <a:xfrm>
          <a:off x="2846301" y="0"/>
          <a:ext cx="2645164" cy="43869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400" b="1" kern="1200" dirty="0" smtClean="0">
              <a:solidFill>
                <a:schemeClr val="bg2"/>
              </a:solidFill>
            </a:rPr>
            <a:t>ENVELOPPE SOLEAU</a:t>
          </a:r>
          <a:endParaRPr lang="fr-FR" sz="3400" b="1" kern="1200" dirty="0">
            <a:solidFill>
              <a:schemeClr val="bg2"/>
            </a:solidFill>
          </a:endParaRPr>
        </a:p>
      </dsp:txBody>
      <dsp:txXfrm>
        <a:off x="2846301" y="0"/>
        <a:ext cx="2645164" cy="1316071"/>
      </dsp:txXfrm>
    </dsp:sp>
    <dsp:sp modelId="{E8605BFD-E8EF-FE4C-AAF3-93CEF35FFE5C}">
      <dsp:nvSpPr>
        <dsp:cNvPr id="0" name=""/>
        <dsp:cNvSpPr/>
      </dsp:nvSpPr>
      <dsp:spPr>
        <a:xfrm>
          <a:off x="3110818" y="1317357"/>
          <a:ext cx="2116131" cy="1322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/>
            <a:t>Preuve efficace du projet </a:t>
          </a:r>
          <a:endParaRPr lang="fr-FR" sz="2400" kern="1200" dirty="0"/>
        </a:p>
      </dsp:txBody>
      <dsp:txXfrm>
        <a:off x="3149559" y="1356098"/>
        <a:ext cx="2038649" cy="1245230"/>
      </dsp:txXfrm>
    </dsp:sp>
    <dsp:sp modelId="{D60A1AFA-6DA7-2141-A78B-E6CE80CE3C38}">
      <dsp:nvSpPr>
        <dsp:cNvPr id="0" name=""/>
        <dsp:cNvSpPr/>
      </dsp:nvSpPr>
      <dsp:spPr>
        <a:xfrm>
          <a:off x="3110818" y="2843563"/>
          <a:ext cx="2116131" cy="1322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/>
            <a:t>Identification</a:t>
          </a:r>
          <a:r>
            <a:rPr lang="fr-FR" sz="2400" kern="1200" baseline="0" dirty="0" smtClean="0"/>
            <a:t> comme auteur</a:t>
          </a:r>
          <a:endParaRPr lang="fr-FR" sz="2400" kern="1200" dirty="0"/>
        </a:p>
      </dsp:txBody>
      <dsp:txXfrm>
        <a:off x="3149559" y="2882304"/>
        <a:ext cx="2038649" cy="12452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81F08-CF77-7942-B14B-49006E3B8C20}">
      <dsp:nvSpPr>
        <dsp:cNvPr id="0" name=""/>
        <dsp:cNvSpPr/>
      </dsp:nvSpPr>
      <dsp:spPr>
        <a:xfrm>
          <a:off x="3340" y="313440"/>
          <a:ext cx="1713516" cy="68540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u="sng" kern="1200" dirty="0" smtClean="0"/>
            <a:t>Année 1</a:t>
          </a:r>
          <a:endParaRPr lang="fr-FR" sz="1800" b="1" u="sng" kern="1200" dirty="0"/>
        </a:p>
      </dsp:txBody>
      <dsp:txXfrm>
        <a:off x="346043" y="313440"/>
        <a:ext cx="1028110" cy="685406"/>
      </dsp:txXfrm>
    </dsp:sp>
    <dsp:sp modelId="{E5BD1665-39ED-6B4C-AE2D-E253AB211923}">
      <dsp:nvSpPr>
        <dsp:cNvPr id="0" name=""/>
        <dsp:cNvSpPr/>
      </dsp:nvSpPr>
      <dsp:spPr>
        <a:xfrm>
          <a:off x="1494099" y="371699"/>
          <a:ext cx="1422218" cy="56888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tx2">
                  <a:lumMod val="10000"/>
                </a:schemeClr>
              </a:solidFill>
            </a:rPr>
            <a:t>1 %</a:t>
          </a:r>
          <a:endParaRPr lang="fr-FR" sz="16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1778543" y="371699"/>
        <a:ext cx="853331" cy="568887"/>
      </dsp:txXfrm>
    </dsp:sp>
    <dsp:sp modelId="{753A057C-4132-D744-9CC7-7CC19BEBF906}">
      <dsp:nvSpPr>
        <dsp:cNvPr id="0" name=""/>
        <dsp:cNvSpPr/>
      </dsp:nvSpPr>
      <dsp:spPr>
        <a:xfrm>
          <a:off x="2717207" y="371699"/>
          <a:ext cx="1422218" cy="56888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>
              <a:solidFill>
                <a:schemeClr val="tx2">
                  <a:lumMod val="10000"/>
                </a:schemeClr>
              </a:solidFill>
            </a:rPr>
            <a:t>15 200 </a:t>
          </a:r>
          <a:r>
            <a:rPr lang="fr-FR" sz="1200" kern="1200" dirty="0" smtClean="0">
              <a:solidFill>
                <a:schemeClr val="tx2">
                  <a:lumMod val="10000"/>
                </a:schemeClr>
              </a:solidFill>
            </a:rPr>
            <a:t>machines</a:t>
          </a:r>
          <a:r>
            <a:rPr lang="fr-FR" sz="1400" kern="1200" dirty="0" smtClean="0">
              <a:solidFill>
                <a:schemeClr val="tx2">
                  <a:lumMod val="10000"/>
                </a:schemeClr>
              </a:solidFill>
            </a:rPr>
            <a:t> </a:t>
          </a:r>
          <a:endParaRPr lang="fr-FR" sz="14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3001651" y="371699"/>
        <a:ext cx="853331" cy="568887"/>
      </dsp:txXfrm>
    </dsp:sp>
    <dsp:sp modelId="{C0776E01-3767-4F6D-BFE1-95F50733EF2D}">
      <dsp:nvSpPr>
        <dsp:cNvPr id="0" name=""/>
        <dsp:cNvSpPr/>
      </dsp:nvSpPr>
      <dsp:spPr>
        <a:xfrm>
          <a:off x="3940316" y="371699"/>
          <a:ext cx="1422218" cy="568887"/>
        </a:xfrm>
        <a:prstGeom prst="chevron">
          <a:avLst/>
        </a:prstGeom>
        <a:solidFill>
          <a:schemeClr val="accent4">
            <a:lumMod val="75000"/>
            <a:alpha val="89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43 000 kits</a:t>
          </a:r>
          <a:endParaRPr lang="fr-FR" sz="1400" kern="1200" dirty="0"/>
        </a:p>
      </dsp:txBody>
      <dsp:txXfrm>
        <a:off x="4224760" y="371699"/>
        <a:ext cx="853331" cy="568887"/>
      </dsp:txXfrm>
    </dsp:sp>
    <dsp:sp modelId="{198281E4-B866-9645-AA23-1D3D1E6DE29B}">
      <dsp:nvSpPr>
        <dsp:cNvPr id="0" name=""/>
        <dsp:cNvSpPr/>
      </dsp:nvSpPr>
      <dsp:spPr>
        <a:xfrm>
          <a:off x="3340" y="1094803"/>
          <a:ext cx="1713516" cy="68540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u="sng" kern="1200" dirty="0" smtClean="0"/>
            <a:t>Année</a:t>
          </a:r>
          <a:r>
            <a:rPr lang="fr-FR" sz="1800" b="1" u="sng" kern="1200" baseline="0" dirty="0" smtClean="0"/>
            <a:t> 2</a:t>
          </a:r>
          <a:endParaRPr lang="fr-FR" sz="1800" b="1" u="sng" kern="1200" dirty="0"/>
        </a:p>
      </dsp:txBody>
      <dsp:txXfrm>
        <a:off x="346043" y="1094803"/>
        <a:ext cx="1028110" cy="685406"/>
      </dsp:txXfrm>
    </dsp:sp>
    <dsp:sp modelId="{A89EF7AA-5DF5-0344-BE4A-B7027A9DA5C2}">
      <dsp:nvSpPr>
        <dsp:cNvPr id="0" name=""/>
        <dsp:cNvSpPr/>
      </dsp:nvSpPr>
      <dsp:spPr>
        <a:xfrm>
          <a:off x="1494099" y="1153063"/>
          <a:ext cx="1422218" cy="56888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tx2">
                  <a:lumMod val="10000"/>
                </a:schemeClr>
              </a:solidFill>
            </a:rPr>
            <a:t>1,5 %</a:t>
          </a:r>
          <a:endParaRPr lang="fr-FR" sz="16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1778543" y="1153063"/>
        <a:ext cx="853331" cy="568887"/>
      </dsp:txXfrm>
    </dsp:sp>
    <dsp:sp modelId="{436FEAAB-7053-6840-9F6A-2C57084C1CEB}">
      <dsp:nvSpPr>
        <dsp:cNvPr id="0" name=""/>
        <dsp:cNvSpPr/>
      </dsp:nvSpPr>
      <dsp:spPr>
        <a:xfrm>
          <a:off x="2717207" y="1153063"/>
          <a:ext cx="1422218" cy="56888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>
              <a:solidFill>
                <a:schemeClr val="tx2">
                  <a:lumMod val="10000"/>
                </a:schemeClr>
              </a:solidFill>
            </a:rPr>
            <a:t>22 800 </a:t>
          </a:r>
          <a:r>
            <a:rPr lang="fr-FR" sz="1200" kern="1200" dirty="0" smtClean="0">
              <a:solidFill>
                <a:schemeClr val="tx2">
                  <a:lumMod val="10000"/>
                </a:schemeClr>
              </a:solidFill>
            </a:rPr>
            <a:t>machines</a:t>
          </a:r>
          <a:endParaRPr lang="fr-FR" sz="12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3001651" y="1153063"/>
        <a:ext cx="853331" cy="568887"/>
      </dsp:txXfrm>
    </dsp:sp>
    <dsp:sp modelId="{96B43A43-D373-4D44-9297-8BAD23028927}">
      <dsp:nvSpPr>
        <dsp:cNvPr id="0" name=""/>
        <dsp:cNvSpPr/>
      </dsp:nvSpPr>
      <dsp:spPr>
        <a:xfrm>
          <a:off x="3940316" y="1153063"/>
          <a:ext cx="1422218" cy="568887"/>
        </a:xfrm>
        <a:prstGeom prst="chevron">
          <a:avLst/>
        </a:prstGeom>
        <a:solidFill>
          <a:schemeClr val="accent4">
            <a:lumMod val="75000"/>
            <a:alpha val="89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255 000 kits</a:t>
          </a:r>
          <a:endParaRPr lang="fr-FR" sz="1400" kern="1200" dirty="0"/>
        </a:p>
      </dsp:txBody>
      <dsp:txXfrm>
        <a:off x="4224760" y="1153063"/>
        <a:ext cx="853331" cy="568887"/>
      </dsp:txXfrm>
    </dsp:sp>
    <dsp:sp modelId="{B9A4291C-C82E-6446-B8C5-8EDE62ECA92B}">
      <dsp:nvSpPr>
        <dsp:cNvPr id="0" name=""/>
        <dsp:cNvSpPr/>
      </dsp:nvSpPr>
      <dsp:spPr>
        <a:xfrm>
          <a:off x="3340" y="1876167"/>
          <a:ext cx="1713516" cy="68540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u="sng" kern="1200" dirty="0" smtClean="0"/>
            <a:t>Année 3</a:t>
          </a:r>
          <a:endParaRPr lang="fr-FR" sz="1800" b="1" u="sng" kern="1200" dirty="0"/>
        </a:p>
      </dsp:txBody>
      <dsp:txXfrm>
        <a:off x="346043" y="1876167"/>
        <a:ext cx="1028110" cy="685406"/>
      </dsp:txXfrm>
    </dsp:sp>
    <dsp:sp modelId="{84312DB1-3453-0345-91E6-25E6AC3CBBF7}">
      <dsp:nvSpPr>
        <dsp:cNvPr id="0" name=""/>
        <dsp:cNvSpPr/>
      </dsp:nvSpPr>
      <dsp:spPr>
        <a:xfrm>
          <a:off x="1494099" y="1934426"/>
          <a:ext cx="1422218" cy="56888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tx2">
                  <a:lumMod val="10000"/>
                </a:schemeClr>
              </a:solidFill>
            </a:rPr>
            <a:t>2</a:t>
          </a:r>
          <a:r>
            <a:rPr lang="fr-FR" sz="1600" kern="1200" baseline="0" dirty="0" smtClean="0">
              <a:solidFill>
                <a:schemeClr val="tx2">
                  <a:lumMod val="10000"/>
                </a:schemeClr>
              </a:solidFill>
            </a:rPr>
            <a:t> %</a:t>
          </a:r>
          <a:endParaRPr lang="fr-FR" sz="16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1778543" y="1934426"/>
        <a:ext cx="853331" cy="568887"/>
      </dsp:txXfrm>
    </dsp:sp>
    <dsp:sp modelId="{57C77982-3CC2-D34B-977B-35FA629FEE8C}">
      <dsp:nvSpPr>
        <dsp:cNvPr id="0" name=""/>
        <dsp:cNvSpPr/>
      </dsp:nvSpPr>
      <dsp:spPr>
        <a:xfrm>
          <a:off x="2717207" y="1934426"/>
          <a:ext cx="1422218" cy="56888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>
              <a:solidFill>
                <a:schemeClr val="tx2">
                  <a:lumMod val="10000"/>
                </a:schemeClr>
              </a:solidFill>
            </a:rPr>
            <a:t>30 400 </a:t>
          </a:r>
          <a:r>
            <a:rPr lang="fr-FR" sz="1200" kern="1200" dirty="0" smtClean="0">
              <a:solidFill>
                <a:schemeClr val="tx2">
                  <a:lumMod val="10000"/>
                </a:schemeClr>
              </a:solidFill>
            </a:rPr>
            <a:t>machines</a:t>
          </a:r>
          <a:endParaRPr lang="fr-FR" sz="12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3001651" y="1934426"/>
        <a:ext cx="853331" cy="568887"/>
      </dsp:txXfrm>
    </dsp:sp>
    <dsp:sp modelId="{34A518C2-DF38-4AD8-93CB-03F8F79F8286}">
      <dsp:nvSpPr>
        <dsp:cNvPr id="0" name=""/>
        <dsp:cNvSpPr/>
      </dsp:nvSpPr>
      <dsp:spPr>
        <a:xfrm>
          <a:off x="3940316" y="1934426"/>
          <a:ext cx="1422218" cy="568887"/>
        </a:xfrm>
        <a:prstGeom prst="chevron">
          <a:avLst/>
        </a:prstGeom>
        <a:solidFill>
          <a:schemeClr val="accent4">
            <a:lumMod val="75000"/>
            <a:alpha val="89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580 000 kits</a:t>
          </a:r>
          <a:endParaRPr lang="fr-FR" sz="1400" kern="1200" dirty="0"/>
        </a:p>
      </dsp:txBody>
      <dsp:txXfrm>
        <a:off x="4224760" y="1934426"/>
        <a:ext cx="853331" cy="5688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6ACBA6-79F0-7843-8F13-C4FBAAEC643A}">
      <dsp:nvSpPr>
        <dsp:cNvPr id="0" name=""/>
        <dsp:cNvSpPr/>
      </dsp:nvSpPr>
      <dsp:spPr>
        <a:xfrm rot="5400000">
          <a:off x="2032384" y="1179378"/>
          <a:ext cx="1010148" cy="14117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FBD7B5-338E-4D49-B875-EC8384A5E137}">
      <dsp:nvSpPr>
        <dsp:cNvPr id="0" name=""/>
        <dsp:cNvSpPr/>
      </dsp:nvSpPr>
      <dsp:spPr>
        <a:xfrm>
          <a:off x="1051874" y="9996"/>
          <a:ext cx="2068754" cy="1448061"/>
        </a:xfrm>
        <a:prstGeom prst="roundRect">
          <a:avLst>
            <a:gd name="adj" fmla="val 16670"/>
          </a:avLst>
        </a:prstGeom>
        <a:solidFill>
          <a:srgbClr val="F6E5D2"/>
        </a:solidFill>
        <a:ln w="12700">
          <a:solidFill>
            <a:schemeClr val="accent3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>
              <a:solidFill>
                <a:schemeClr val="accent3">
                  <a:lumMod val="75000"/>
                </a:schemeClr>
              </a:solidFill>
            </a:rPr>
            <a:t>Clientèle</a:t>
          </a:r>
          <a:r>
            <a:rPr lang="fr-FR" sz="2800" kern="1200" baseline="0" dirty="0" smtClean="0">
              <a:solidFill>
                <a:schemeClr val="accent3">
                  <a:lumMod val="75000"/>
                </a:schemeClr>
              </a:solidFill>
            </a:rPr>
            <a:t> cible </a:t>
          </a:r>
          <a:endParaRPr lang="fr-FR" sz="2800" kern="1200" dirty="0">
            <a:solidFill>
              <a:schemeClr val="accent3">
                <a:lumMod val="75000"/>
              </a:schemeClr>
            </a:solidFill>
          </a:endParaRPr>
        </a:p>
      </dsp:txBody>
      <dsp:txXfrm>
        <a:off x="1122575" y="80697"/>
        <a:ext cx="1927352" cy="1306659"/>
      </dsp:txXfrm>
    </dsp:sp>
    <dsp:sp modelId="{4B907E38-31E8-1D4F-B7EC-A536322C16BD}">
      <dsp:nvSpPr>
        <dsp:cNvPr id="0" name=""/>
        <dsp:cNvSpPr/>
      </dsp:nvSpPr>
      <dsp:spPr>
        <a:xfrm>
          <a:off x="3144801" y="163738"/>
          <a:ext cx="3704136" cy="1170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Femme de plus de 36 ans 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Responsable d’achat des foyers 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fr-FR" sz="1800" b="1" i="1" kern="1200" smtClean="0">
                      <a:latin typeface="Cambria Math"/>
                      <a:sym typeface="Wingdings" pitchFamily="2" charset="2"/>
                    </a:rPr>
                  </m:ctrlPr>
                </m:sSubPr>
                <m:e>
                  <m:r>
                    <a:rPr lang="fr-FR" sz="1800" b="1" i="1" kern="1200" smtClean="0">
                      <a:latin typeface="Cambria Math"/>
                      <a:sym typeface="Wingdings" pitchFamily="2" charset="2"/>
                    </a:rPr>
                    <m:t>𝝉</m:t>
                  </m:r>
                </m:e>
                <m:sub>
                  <m:r>
                    <a:rPr lang="fr-FR" sz="1800" b="1" i="0" kern="1200" smtClean="0">
                      <a:latin typeface="Cambria Math"/>
                      <a:sym typeface="Wingdings" pitchFamily="2" charset="2"/>
                    </a:rPr>
                    <m:t>𝐢𝐧𝐭</m:t>
                  </m:r>
                  <m:r>
                    <a:rPr lang="fr-FR" sz="1800" b="1" i="0" kern="1200" smtClean="0">
                      <a:latin typeface="Cambria Math"/>
                      <a:sym typeface="Wingdings" pitchFamily="2" charset="2"/>
                    </a:rPr>
                    <m:t>é</m:t>
                  </m:r>
                  <m:r>
                    <a:rPr lang="fr-FR" sz="1800" b="1" i="0" kern="1200" smtClean="0">
                      <a:latin typeface="Cambria Math"/>
                      <a:sym typeface="Wingdings" pitchFamily="2" charset="2"/>
                    </a:rPr>
                    <m:t>𝐫</m:t>
                  </m:r>
                  <m:r>
                    <a:rPr lang="fr-FR" sz="1800" b="1" i="0" kern="1200" smtClean="0">
                      <a:latin typeface="Cambria Math"/>
                      <a:sym typeface="Wingdings" pitchFamily="2" charset="2"/>
                    </a:rPr>
                    <m:t>é</m:t>
                  </m:r>
                  <m:r>
                    <a:rPr lang="fr-FR" sz="1800" b="1" i="0" kern="1200" smtClean="0">
                      <a:latin typeface="Cambria Math"/>
                      <a:sym typeface="Wingdings" pitchFamily="2" charset="2"/>
                    </a:rPr>
                    <m:t>𝐬𝐬</m:t>
                  </m:r>
                  <m:r>
                    <a:rPr lang="fr-FR" sz="1800" b="1" i="0" kern="1200" smtClean="0">
                      <a:latin typeface="Cambria Math"/>
                      <a:sym typeface="Wingdings" pitchFamily="2" charset="2"/>
                    </a:rPr>
                    <m:t>é</m:t>
                  </m:r>
                  <m:r>
                    <a:rPr lang="fr-FR" sz="1800" b="1" i="0" kern="1200" smtClean="0">
                      <a:latin typeface="Cambria Math"/>
                      <a:sym typeface="Wingdings" pitchFamily="2" charset="2"/>
                    </a:rPr>
                    <m:t>𝐬</m:t>
                  </m:r>
                </m:sub>
              </m:sSub>
              <m:r>
                <a:rPr lang="fr-FR" sz="1800" b="1" i="1" kern="1200" smtClean="0">
                  <a:latin typeface="Cambria Math"/>
                  <a:sym typeface="Wingdings" pitchFamily="2" charset="2"/>
                </a:rPr>
                <m:t>=</m:t>
              </m:r>
              <m:r>
                <a:rPr lang="fr-FR" sz="1800" b="1" i="1" kern="1200" smtClean="0">
                  <a:latin typeface="Cambria Math"/>
                  <a:sym typeface="Wingdings" pitchFamily="2" charset="2"/>
                </a:rPr>
                <m:t>𝟓𝟕</m:t>
              </m:r>
              <m:r>
                <a:rPr lang="fr-FR" sz="1800" b="1" i="1" kern="1200" smtClean="0">
                  <a:latin typeface="Cambria Math"/>
                  <a:sym typeface="Wingdings" pitchFamily="2" charset="2"/>
                </a:rPr>
                <m:t>%</m:t>
              </m:r>
            </m:oMath>
          </a14:m>
          <a:endParaRPr lang="fr-FR" sz="18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1600" kern="1200" dirty="0"/>
        </a:p>
      </dsp:txBody>
      <dsp:txXfrm>
        <a:off x="3144801" y="163738"/>
        <a:ext cx="3704136" cy="1170386"/>
      </dsp:txXfrm>
    </dsp:sp>
    <dsp:sp modelId="{F89202F2-4334-3440-954B-BACC61D80555}">
      <dsp:nvSpPr>
        <dsp:cNvPr id="0" name=""/>
        <dsp:cNvSpPr/>
      </dsp:nvSpPr>
      <dsp:spPr>
        <a:xfrm rot="5400000">
          <a:off x="4347242" y="2822970"/>
          <a:ext cx="914232" cy="139906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FD89470-B332-6846-AD11-8FAEA0E41ADA}">
      <dsp:nvSpPr>
        <dsp:cNvPr id="0" name=""/>
        <dsp:cNvSpPr/>
      </dsp:nvSpPr>
      <dsp:spPr>
        <a:xfrm>
          <a:off x="3236906" y="1589158"/>
          <a:ext cx="2068754" cy="1448061"/>
        </a:xfrm>
        <a:prstGeom prst="roundRect">
          <a:avLst>
            <a:gd name="adj" fmla="val 16670"/>
          </a:avLst>
        </a:prstGeom>
        <a:solidFill>
          <a:srgbClr val="F6E5D2"/>
        </a:solidFill>
        <a:ln w="12700">
          <a:solidFill>
            <a:schemeClr val="accent3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>
              <a:solidFill>
                <a:schemeClr val="accent3">
                  <a:lumMod val="75000"/>
                </a:schemeClr>
              </a:solidFill>
            </a:rPr>
            <a:t>Taille du marché </a:t>
          </a:r>
          <a:endParaRPr lang="fr-FR" sz="2800" kern="1200" dirty="0">
            <a:solidFill>
              <a:schemeClr val="accent3">
                <a:lumMod val="75000"/>
              </a:schemeClr>
            </a:solidFill>
          </a:endParaRPr>
        </a:p>
      </dsp:txBody>
      <dsp:txXfrm>
        <a:off x="3307607" y="1659859"/>
        <a:ext cx="1927352" cy="1306659"/>
      </dsp:txXfrm>
    </dsp:sp>
    <dsp:sp modelId="{BC6FDBFC-5656-1549-8543-5E4C7C4FBEBE}">
      <dsp:nvSpPr>
        <dsp:cNvPr id="0" name=""/>
        <dsp:cNvSpPr/>
      </dsp:nvSpPr>
      <dsp:spPr>
        <a:xfrm>
          <a:off x="5259560" y="1725321"/>
          <a:ext cx="3106473" cy="1170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= Nombre de ménages</a:t>
          </a:r>
          <a:br>
            <a:rPr lang="fr-FR" sz="1800" kern="1200" dirty="0" smtClean="0"/>
          </a:br>
          <a:r>
            <a:rPr lang="fr-FR" sz="1800" kern="1200" dirty="0" smtClean="0"/>
            <a:t> en Rhône Alpes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b="1" kern="1200" dirty="0" smtClean="0"/>
            <a:t>2 700 000 personnes</a:t>
          </a:r>
          <a:endParaRPr lang="fr-FR" sz="1800" kern="1200" dirty="0"/>
        </a:p>
      </dsp:txBody>
      <dsp:txXfrm>
        <a:off x="5259560" y="1725321"/>
        <a:ext cx="3106473" cy="1170386"/>
      </dsp:txXfrm>
    </dsp:sp>
    <dsp:sp modelId="{65FF717B-0FC4-4749-AD97-A151E29D09FD}">
      <dsp:nvSpPr>
        <dsp:cNvPr id="0" name=""/>
        <dsp:cNvSpPr/>
      </dsp:nvSpPr>
      <dsp:spPr>
        <a:xfrm>
          <a:off x="5507151" y="3036490"/>
          <a:ext cx="2068754" cy="1279448"/>
        </a:xfrm>
        <a:prstGeom prst="roundRect">
          <a:avLst>
            <a:gd name="adj" fmla="val 16670"/>
          </a:avLst>
        </a:prstGeom>
        <a:solidFill>
          <a:srgbClr val="F6E5D2"/>
        </a:solidFill>
        <a:ln w="12700">
          <a:solidFill>
            <a:schemeClr val="accent3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>
              <a:solidFill>
                <a:schemeClr val="accent3">
                  <a:lumMod val="75000"/>
                </a:schemeClr>
              </a:solidFill>
            </a:rPr>
            <a:t>Objectifs de vente </a:t>
          </a:r>
          <a:endParaRPr lang="fr-FR" sz="2800" kern="1200" dirty="0">
            <a:solidFill>
              <a:schemeClr val="accent3">
                <a:lumMod val="75000"/>
              </a:schemeClr>
            </a:solidFill>
          </a:endParaRPr>
        </a:p>
      </dsp:txBody>
      <dsp:txXfrm>
        <a:off x="5569620" y="3098959"/>
        <a:ext cx="1943816" cy="1154510"/>
      </dsp:txXfrm>
    </dsp:sp>
    <dsp:sp modelId="{D4B669AC-9992-A247-888C-C5A4F9F2313D}">
      <dsp:nvSpPr>
        <dsp:cNvPr id="0" name=""/>
        <dsp:cNvSpPr/>
      </dsp:nvSpPr>
      <dsp:spPr>
        <a:xfrm>
          <a:off x="7478890" y="3536413"/>
          <a:ext cx="4899402" cy="589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baseline="0" dirty="0" smtClean="0">
              <a:latin typeface="Trebuchet MS" charset="0"/>
              <a:ea typeface="Trebuchet MS" charset="0"/>
              <a:cs typeface="Trebuchet MS" charset="0"/>
            </a:rPr>
            <a:t> </a:t>
          </a:r>
          <a:r>
            <a:rPr lang="fr-FR" sz="1800" kern="1200" dirty="0" smtClean="0">
              <a:latin typeface="Trebuchet MS" charset="0"/>
              <a:ea typeface="Trebuchet MS" charset="0"/>
              <a:cs typeface="Trebuchet MS" charset="0"/>
            </a:rPr>
            <a:t>1 500 000 p</a:t>
          </a:r>
          <a:r>
            <a:rPr lang="fr-FR" sz="1800" kern="1200" baseline="0" dirty="0" smtClean="0">
              <a:latin typeface="Trebuchet MS" charset="0"/>
              <a:ea typeface="Trebuchet MS" charset="0"/>
              <a:cs typeface="Trebuchet MS" charset="0"/>
            </a:rPr>
            <a:t>ersonnes intéressées</a:t>
          </a:r>
          <a:endParaRPr lang="fr-FR" sz="1800" kern="1200" dirty="0">
            <a:latin typeface="Trebuchet MS" charset="0"/>
            <a:ea typeface="Trebuchet MS" charset="0"/>
            <a:cs typeface="Trebuchet MS" charset="0"/>
          </a:endParaRPr>
        </a:p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>
              <a:latin typeface="Trebuchet MS" charset="0"/>
              <a:ea typeface="Trebuchet MS" charset="0"/>
              <a:cs typeface="Trebuchet MS" charset="0"/>
            </a:rPr>
            <a:t> Taux de pénétration : machines</a:t>
          </a:r>
          <a:endParaRPr lang="fr-FR" sz="1800" kern="1200" dirty="0">
            <a:latin typeface="Trebuchet MS" charset="0"/>
            <a:ea typeface="Trebuchet MS" charset="0"/>
            <a:cs typeface="Trebuchet MS" charset="0"/>
          </a:endParaRPr>
        </a:p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>
              <a:latin typeface="Trebuchet MS" charset="0"/>
              <a:ea typeface="Trebuchet MS" charset="0"/>
              <a:cs typeface="Trebuchet MS" charset="0"/>
            </a:rPr>
            <a:t> Coefficients de saisonnalité : capsules</a:t>
          </a:r>
          <a:endParaRPr lang="fr-FR" sz="1800" kern="1200" dirty="0">
            <a:latin typeface="Trebuchet MS" charset="0"/>
            <a:ea typeface="Trebuchet MS" charset="0"/>
            <a:cs typeface="Trebuchet MS" charset="0"/>
          </a:endParaRPr>
        </a:p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1800" kern="1200" dirty="0">
            <a:latin typeface="Trebuchet MS" charset="0"/>
            <a:ea typeface="Trebuchet MS" charset="0"/>
            <a:cs typeface="Trebuchet MS" charset="0"/>
          </a:endParaRPr>
        </a:p>
        <a:p>
          <a:pPr marL="171450" marR="0" lvl="1" indent="-171450" algn="l" defTabSz="7112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endParaRPr lang="fr-FR" sz="1600" kern="1200" dirty="0"/>
        </a:p>
      </dsp:txBody>
      <dsp:txXfrm>
        <a:off x="7478890" y="3536413"/>
        <a:ext cx="4899402" cy="5890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A24957-D3E2-A84D-9794-000ECB3D55F7}">
      <dsp:nvSpPr>
        <dsp:cNvPr id="0" name=""/>
        <dsp:cNvSpPr/>
      </dsp:nvSpPr>
      <dsp:spPr>
        <a:xfrm>
          <a:off x="10955" y="1097954"/>
          <a:ext cx="1479961" cy="1479961"/>
        </a:xfrm>
        <a:prstGeom prst="ellipse">
          <a:avLst/>
        </a:prstGeom>
        <a:solidFill>
          <a:srgbClr val="F2E0BF"/>
        </a:solidFill>
        <a:ln>
          <a:solidFill>
            <a:schemeClr val="accent3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b="1" i="1" u="sng" kern="1200" dirty="0" smtClean="0">
              <a:solidFill>
                <a:schemeClr val="accent3">
                  <a:lumMod val="75000"/>
                </a:schemeClr>
              </a:solidFill>
            </a:rPr>
            <a:t>Contenan</a:t>
          </a:r>
          <a:r>
            <a:rPr lang="fr-FR" sz="1500" b="1" i="1" u="sng" kern="1200" baseline="0" dirty="0" smtClean="0">
              <a:solidFill>
                <a:schemeClr val="accent3">
                  <a:lumMod val="75000"/>
                </a:schemeClr>
              </a:solidFill>
            </a:rPr>
            <a:t>t</a:t>
          </a:r>
          <a:r>
            <a:rPr lang="fr-FR" sz="1500" kern="1200" dirty="0" smtClean="0">
              <a:solidFill>
                <a:schemeClr val="accent3">
                  <a:lumMod val="75000"/>
                </a:schemeClr>
              </a:solidFill>
            </a:rPr>
            <a:t>: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>
              <a:solidFill>
                <a:schemeClr val="accent3">
                  <a:lumMod val="75000"/>
                </a:schemeClr>
              </a:solidFill>
            </a:rPr>
            <a:t>Capsule + Opercule</a:t>
          </a:r>
          <a:r>
            <a:rPr lang="fr-FR" sz="1500" kern="1200" baseline="0" dirty="0" smtClean="0">
              <a:solidFill>
                <a:schemeClr val="accent3">
                  <a:lumMod val="75000"/>
                </a:schemeClr>
              </a:solidFill>
            </a:rPr>
            <a:t> </a:t>
          </a:r>
          <a:endParaRPr lang="fr-FR" sz="1500" kern="1200" dirty="0">
            <a:solidFill>
              <a:schemeClr val="accent3">
                <a:lumMod val="75000"/>
              </a:schemeClr>
            </a:solidFill>
          </a:endParaRPr>
        </a:p>
      </dsp:txBody>
      <dsp:txXfrm>
        <a:off x="227690" y="1314689"/>
        <a:ext cx="1046491" cy="1046491"/>
      </dsp:txXfrm>
    </dsp:sp>
    <dsp:sp modelId="{4BC6A366-BBCD-314C-B97E-104761229E3A}">
      <dsp:nvSpPr>
        <dsp:cNvPr id="0" name=""/>
        <dsp:cNvSpPr/>
      </dsp:nvSpPr>
      <dsp:spPr>
        <a:xfrm>
          <a:off x="1611090" y="1408746"/>
          <a:ext cx="858377" cy="858377"/>
        </a:xfrm>
        <a:prstGeom prst="mathPlus">
          <a:avLst/>
        </a:prstGeom>
        <a:solidFill>
          <a:srgbClr val="F2E0BF"/>
        </a:solidFill>
        <a:ln>
          <a:solidFill>
            <a:schemeClr val="accent3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1724868" y="1736989"/>
        <a:ext cx="630821" cy="201891"/>
      </dsp:txXfrm>
    </dsp:sp>
    <dsp:sp modelId="{33217631-1C14-AD40-88A8-138CF79A500D}">
      <dsp:nvSpPr>
        <dsp:cNvPr id="0" name=""/>
        <dsp:cNvSpPr/>
      </dsp:nvSpPr>
      <dsp:spPr>
        <a:xfrm>
          <a:off x="2589641" y="1097954"/>
          <a:ext cx="1479961" cy="1479961"/>
        </a:xfrm>
        <a:prstGeom prst="ellipse">
          <a:avLst/>
        </a:prstGeom>
        <a:solidFill>
          <a:srgbClr val="F2E0BF"/>
        </a:solidFill>
        <a:ln>
          <a:solidFill>
            <a:schemeClr val="accent3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b="1" i="1" u="sng" kern="1200" dirty="0" smtClean="0">
              <a:solidFill>
                <a:schemeClr val="accent3">
                  <a:lumMod val="75000"/>
                </a:schemeClr>
              </a:solidFill>
            </a:rPr>
            <a:t>Contenu</a:t>
          </a:r>
          <a:r>
            <a:rPr lang="fr-FR" sz="1500" kern="1200" dirty="0" smtClean="0">
              <a:solidFill>
                <a:schemeClr val="accent3">
                  <a:lumMod val="75000"/>
                </a:schemeClr>
              </a:solidFill>
            </a:rPr>
            <a:t> : Soupe</a:t>
          </a:r>
          <a:r>
            <a:rPr lang="fr-FR" sz="1500" kern="1200" baseline="0" dirty="0" smtClean="0">
              <a:solidFill>
                <a:schemeClr val="accent3">
                  <a:lumMod val="75000"/>
                </a:schemeClr>
              </a:solidFill>
            </a:rPr>
            <a:t> lyophilisée</a:t>
          </a:r>
          <a:endParaRPr lang="fr-FR" sz="1500" kern="1200" dirty="0">
            <a:solidFill>
              <a:schemeClr val="accent3">
                <a:lumMod val="75000"/>
              </a:schemeClr>
            </a:solidFill>
          </a:endParaRPr>
        </a:p>
      </dsp:txBody>
      <dsp:txXfrm>
        <a:off x="2806376" y="1314689"/>
        <a:ext cx="1046491" cy="1046491"/>
      </dsp:txXfrm>
    </dsp:sp>
    <dsp:sp modelId="{BB080C1B-89B5-724A-A55A-3A8BD7415B5E}">
      <dsp:nvSpPr>
        <dsp:cNvPr id="0" name=""/>
        <dsp:cNvSpPr/>
      </dsp:nvSpPr>
      <dsp:spPr>
        <a:xfrm>
          <a:off x="4189775" y="1408746"/>
          <a:ext cx="858377" cy="858377"/>
        </a:xfrm>
        <a:prstGeom prst="mathPlus">
          <a:avLst/>
        </a:prstGeom>
        <a:solidFill>
          <a:srgbClr val="F2E0BF"/>
        </a:solidFill>
        <a:ln>
          <a:solidFill>
            <a:schemeClr val="accent3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4303553" y="1736989"/>
        <a:ext cx="630821" cy="201891"/>
      </dsp:txXfrm>
    </dsp:sp>
    <dsp:sp modelId="{B0AC7BB9-A148-F549-BB67-60C1F75D27E8}">
      <dsp:nvSpPr>
        <dsp:cNvPr id="0" name=""/>
        <dsp:cNvSpPr/>
      </dsp:nvSpPr>
      <dsp:spPr>
        <a:xfrm>
          <a:off x="5168326" y="1097954"/>
          <a:ext cx="1479961" cy="1479961"/>
        </a:xfrm>
        <a:prstGeom prst="ellipse">
          <a:avLst/>
        </a:prstGeom>
        <a:solidFill>
          <a:srgbClr val="F2E0BF"/>
        </a:solidFill>
        <a:ln>
          <a:solidFill>
            <a:schemeClr val="accent3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>
              <a:solidFill>
                <a:schemeClr val="accent3">
                  <a:lumMod val="75000"/>
                </a:schemeClr>
              </a:solidFill>
            </a:rPr>
            <a:t>Sachet d’emballage</a:t>
          </a:r>
          <a:endParaRPr lang="fr-FR" sz="1400" kern="1200" dirty="0">
            <a:solidFill>
              <a:schemeClr val="accent3">
                <a:lumMod val="75000"/>
              </a:schemeClr>
            </a:solidFill>
          </a:endParaRPr>
        </a:p>
      </dsp:txBody>
      <dsp:txXfrm>
        <a:off x="5385061" y="1314689"/>
        <a:ext cx="1046491" cy="1046491"/>
      </dsp:txXfrm>
    </dsp:sp>
    <dsp:sp modelId="{11537149-9964-AE40-B08A-B20C8E39E429}">
      <dsp:nvSpPr>
        <dsp:cNvPr id="0" name=""/>
        <dsp:cNvSpPr/>
      </dsp:nvSpPr>
      <dsp:spPr>
        <a:xfrm>
          <a:off x="6768461" y="1408746"/>
          <a:ext cx="858377" cy="858377"/>
        </a:xfrm>
        <a:prstGeom prst="mathPlus">
          <a:avLst/>
        </a:prstGeom>
        <a:solidFill>
          <a:srgbClr val="F2E0BF"/>
        </a:solidFill>
        <a:ln>
          <a:solidFill>
            <a:schemeClr val="accent3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6882239" y="1736989"/>
        <a:ext cx="630821" cy="201891"/>
      </dsp:txXfrm>
    </dsp:sp>
    <dsp:sp modelId="{78FA57DC-BE97-6A47-9111-86F468C81262}">
      <dsp:nvSpPr>
        <dsp:cNvPr id="0" name=""/>
        <dsp:cNvSpPr/>
      </dsp:nvSpPr>
      <dsp:spPr>
        <a:xfrm>
          <a:off x="7747012" y="1097954"/>
          <a:ext cx="1479961" cy="1479961"/>
        </a:xfrm>
        <a:prstGeom prst="ellipse">
          <a:avLst/>
        </a:prstGeom>
        <a:solidFill>
          <a:srgbClr val="F2E0BF"/>
        </a:solidFill>
        <a:ln>
          <a:solidFill>
            <a:schemeClr val="accent3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>
              <a:solidFill>
                <a:schemeClr val="accent3">
                  <a:lumMod val="75000"/>
                </a:schemeClr>
              </a:solidFill>
            </a:rPr>
            <a:t>Opérations d'emballage</a:t>
          </a:r>
          <a:endParaRPr lang="fr-FR" sz="1400" kern="1200" dirty="0">
            <a:solidFill>
              <a:schemeClr val="accent3">
                <a:lumMod val="75000"/>
              </a:schemeClr>
            </a:solidFill>
          </a:endParaRPr>
        </a:p>
      </dsp:txBody>
      <dsp:txXfrm>
        <a:off x="7963747" y="1314689"/>
        <a:ext cx="1046491" cy="1046491"/>
      </dsp:txXfrm>
    </dsp:sp>
    <dsp:sp modelId="{8AAE428A-F0D5-4B4B-8F75-FA0F48C904AA}">
      <dsp:nvSpPr>
        <dsp:cNvPr id="0" name=""/>
        <dsp:cNvSpPr/>
      </dsp:nvSpPr>
      <dsp:spPr>
        <a:xfrm>
          <a:off x="9347146" y="1408746"/>
          <a:ext cx="858377" cy="858377"/>
        </a:xfrm>
        <a:prstGeom prst="mathEqual">
          <a:avLst/>
        </a:prstGeom>
        <a:solidFill>
          <a:srgbClr val="F2E0BF"/>
        </a:solidFill>
        <a:ln>
          <a:solidFill>
            <a:schemeClr val="accent3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9460924" y="1585572"/>
        <a:ext cx="630821" cy="504725"/>
      </dsp:txXfrm>
    </dsp:sp>
    <dsp:sp modelId="{57ED6236-4138-924E-B8A9-01AB4ECFA1F3}">
      <dsp:nvSpPr>
        <dsp:cNvPr id="0" name=""/>
        <dsp:cNvSpPr/>
      </dsp:nvSpPr>
      <dsp:spPr>
        <a:xfrm>
          <a:off x="10325697" y="1097954"/>
          <a:ext cx="1479961" cy="1479961"/>
        </a:xfrm>
        <a:prstGeom prst="ellipse">
          <a:avLst/>
        </a:prstGeom>
        <a:solidFill>
          <a:srgbClr val="F2E0BF"/>
        </a:solidFill>
        <a:ln>
          <a:solidFill>
            <a:schemeClr val="accent3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>
              <a:solidFill>
                <a:schemeClr val="accent3">
                  <a:lumMod val="75000"/>
                </a:schemeClr>
              </a:solidFill>
            </a:rPr>
            <a:t>KIT DE SIX</a:t>
          </a:r>
          <a:r>
            <a:rPr lang="fr-FR" sz="1400" kern="1200" baseline="0" dirty="0" smtClean="0">
              <a:solidFill>
                <a:schemeClr val="accent3">
                  <a:lumMod val="75000"/>
                </a:schemeClr>
              </a:solidFill>
            </a:rPr>
            <a:t> CAPSULES</a:t>
          </a:r>
          <a:endParaRPr lang="fr-FR" sz="1400" kern="1200" dirty="0">
            <a:solidFill>
              <a:schemeClr val="accent3">
                <a:lumMod val="75000"/>
              </a:schemeClr>
            </a:solidFill>
          </a:endParaRPr>
        </a:p>
      </dsp:txBody>
      <dsp:txXfrm>
        <a:off x="10542432" y="1314689"/>
        <a:ext cx="1046491" cy="10464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615F6-297B-45AB-B18B-61CF55E4DA0E}" type="datetimeFigureOut">
              <a:rPr lang="fr-FR" smtClean="0"/>
              <a:t>07/06/2016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5B932-7BE9-401B-8123-D033CBA61C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423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5B932-7BE9-401B-8123-D033CBA61C7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3019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5B932-7BE9-401B-8123-D033CBA61C7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6369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5B932-7BE9-401B-8123-D033CBA61C7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6836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5B932-7BE9-401B-8123-D033CBA61C7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548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5B932-7BE9-401B-8123-D033CBA61C7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735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5B932-7BE9-401B-8123-D033CBA61C7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744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5B932-7BE9-401B-8123-D033CBA61C7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424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5B932-7BE9-401B-8123-D033CBA61C7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8694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5B932-7BE9-401B-8123-D033CBA61C7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8511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5B932-7BE9-401B-8123-D033CBA61C7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450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5B932-7BE9-401B-8123-D033CBA61C7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5531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5B932-7BE9-401B-8123-D033CBA61C7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0074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5B932-7BE9-401B-8123-D033CBA61C7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01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5B932-7BE9-401B-8123-D033CBA61C7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10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7062-117F-4C36-879D-2B314D714F03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CCAF-78DB-48AC-AB45-14AED1AC58CC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5B48E-4C31-47C9-8AA3-7390474A8026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F099-D37B-4508-BE09-615DB16EDD77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028A-61C2-46D8-A861-190FE9D9D71B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9876-9FF6-4B6D-88A0-E45857393096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ABD24-EC7C-4221-BB40-F4618CF3CDA4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9B7F5-2D85-4EEC-A52B-94E779D334CB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99DBFFA7-21D1-4DBF-9728-2D0E08EF6ED5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5AE3-E154-4BFC-B2F2-EA094BEF3BDB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71C4-EC99-4BA8-8317-E9E9F5A8AE2C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263D8-54F9-48F0-8837-D65DD9A01E26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1753-F408-4C2D-ACBD-56087E05FFBB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124BE-6366-4446-BAF7-5C21D1E5E2AC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2494-C4DC-4EC9-ABA8-8027C03DB4B2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08368-7CED-4FF7-8410-C4F5367AB39B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8768-D7EB-4162-9C80-5532BB89DC38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44E05-D6F3-4ACE-AE84-9B571F6D9F5D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microsoft.com/office/2007/relationships/hdphoto" Target="../media/hdphoto1.wdp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9.png"/><Relationship Id="rId10" Type="http://schemas.openxmlformats.org/officeDocument/2006/relationships/image" Target="../media/image8.jpeg"/><Relationship Id="rId4" Type="http://schemas.openxmlformats.org/officeDocument/2006/relationships/image" Target="../media/image13.pn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0.jpe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30.xml"/><Relationship Id="rId2" Type="http://schemas.openxmlformats.org/officeDocument/2006/relationships/notesSlide" Target="../notesSlides/notesSlide7.xml"/><Relationship Id="rId16" Type="http://schemas.openxmlformats.org/officeDocument/2006/relationships/diagramQuickStyle" Target="../diagrams/quickStyle3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diagramLayout" Target="../diagrams/layout30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0761" y="2504870"/>
            <a:ext cx="8644152" cy="1373070"/>
          </a:xfrm>
        </p:spPr>
        <p:txBody>
          <a:bodyPr/>
          <a:lstStyle/>
          <a:p>
            <a:pPr algn="l"/>
            <a:r>
              <a:rPr lang="fr-FR" sz="4400" dirty="0">
                <a:solidFill>
                  <a:schemeClr val="bg2"/>
                </a:solidFill>
              </a:rPr>
              <a:t>F</a:t>
            </a:r>
            <a:r>
              <a:rPr lang="fr-FR" sz="4400" dirty="0" smtClean="0">
                <a:solidFill>
                  <a:schemeClr val="bg2"/>
                </a:solidFill>
              </a:rPr>
              <a:t>inale</a:t>
            </a:r>
            <a:r>
              <a:rPr lang="fr-FR" sz="4400" dirty="0">
                <a:solidFill>
                  <a:schemeClr val="bg2"/>
                </a:solidFill>
              </a:rPr>
              <a:t/>
            </a:r>
            <a:br>
              <a:rPr lang="fr-FR" sz="4400" dirty="0">
                <a:solidFill>
                  <a:schemeClr val="bg2"/>
                </a:solidFill>
              </a:rPr>
            </a:br>
            <a:r>
              <a:rPr lang="fr-FR" sz="3600" b="1" dirty="0">
                <a:solidFill>
                  <a:schemeClr val="bg2"/>
                </a:solidFill>
              </a:rPr>
              <a:t>Projet de Création d’Entreprise</a:t>
            </a:r>
          </a:p>
        </p:txBody>
      </p:sp>
      <p:pic>
        <p:nvPicPr>
          <p:cNvPr id="5" name="Picture 2" descr="C:\Users\samyb\Dropbox\PCE_3A\capsules\logo_fondtransparen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"/>
          <a:stretch/>
        </p:blipFill>
        <p:spPr bwMode="auto">
          <a:xfrm>
            <a:off x="4766402" y="4584099"/>
            <a:ext cx="4921781" cy="182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57" y="4867059"/>
            <a:ext cx="1837684" cy="1255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433754" y="344324"/>
            <a:ext cx="5852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cs typeface="Adobe Hebrew" pitchFamily="18" charset="-79"/>
              </a:rPr>
              <a:t>Samy </a:t>
            </a:r>
            <a:r>
              <a:rPr lang="fr-FR" b="1" dirty="0">
                <a:cs typeface="Adobe Hebrew" pitchFamily="18" charset="-79"/>
              </a:rPr>
              <a:t>BELALOUI-BERTOT    </a:t>
            </a:r>
            <a:endParaRPr lang="fr-FR" dirty="0" smtClean="0">
              <a:cs typeface="Adobe Hebrew" pitchFamily="18" charset="-79"/>
            </a:endParaRPr>
          </a:p>
          <a:p>
            <a:r>
              <a:rPr lang="fr-FR" dirty="0" smtClean="0">
                <a:cs typeface="Adobe Hebrew" pitchFamily="18" charset="-79"/>
              </a:rPr>
              <a:t>Mathieu </a:t>
            </a:r>
            <a:r>
              <a:rPr lang="fr-FR" b="1" dirty="0" smtClean="0">
                <a:cs typeface="Adobe Hebrew" pitchFamily="18" charset="-79"/>
              </a:rPr>
              <a:t>CHAVRET</a:t>
            </a:r>
          </a:p>
          <a:p>
            <a:r>
              <a:rPr lang="fr-FR" dirty="0">
                <a:cs typeface="Adobe Hebrew" pitchFamily="18" charset="-79"/>
              </a:rPr>
              <a:t>Mathilde </a:t>
            </a:r>
            <a:r>
              <a:rPr lang="fr-FR" b="1" dirty="0">
                <a:cs typeface="Adobe Hebrew" pitchFamily="18" charset="-79"/>
              </a:rPr>
              <a:t>MOTA                   </a:t>
            </a:r>
            <a:endParaRPr lang="fr-FR" sz="1600" dirty="0">
              <a:cs typeface="Adobe Hebrew" pitchFamily="18" charset="-79"/>
            </a:endParaRPr>
          </a:p>
          <a:p>
            <a:r>
              <a:rPr lang="fr-FR" dirty="0">
                <a:cs typeface="Adobe Hebrew" pitchFamily="18" charset="-79"/>
              </a:rPr>
              <a:t>Kevin </a:t>
            </a:r>
            <a:r>
              <a:rPr lang="fr-FR" b="1" dirty="0">
                <a:cs typeface="Adobe Hebrew" pitchFamily="18" charset="-79"/>
              </a:rPr>
              <a:t>PELLETIER 		        </a:t>
            </a:r>
            <a:endParaRPr lang="fr-FR" sz="1600" dirty="0">
              <a:cs typeface="Adobe Hebrew" pitchFamily="18" charset="-79"/>
            </a:endParaRPr>
          </a:p>
          <a:p>
            <a:r>
              <a:rPr lang="fr-FR" dirty="0">
                <a:cs typeface="Adobe Hebrew" pitchFamily="18" charset="-79"/>
              </a:rPr>
              <a:t>Sandra </a:t>
            </a:r>
            <a:r>
              <a:rPr lang="fr-FR" b="1" dirty="0">
                <a:cs typeface="Adobe Hebrew" pitchFamily="18" charset="-79"/>
              </a:rPr>
              <a:t>TRISCOS 	</a:t>
            </a:r>
            <a:endParaRPr lang="fr-FR" dirty="0" smtClean="0">
              <a:cs typeface="Adobe Hebrew" pitchFamily="18" charset="-79"/>
            </a:endParaRPr>
          </a:p>
          <a:p>
            <a:r>
              <a:rPr lang="fr-FR" dirty="0" smtClean="0">
                <a:cs typeface="Adobe Hebrew" pitchFamily="18" charset="-79"/>
              </a:rPr>
              <a:t>Elise </a:t>
            </a:r>
            <a:r>
              <a:rPr lang="fr-FR" b="1" dirty="0">
                <a:cs typeface="Adobe Hebrew" pitchFamily="18" charset="-79"/>
              </a:rPr>
              <a:t>VALOIS 			    </a:t>
            </a:r>
            <a:endParaRPr lang="fr-FR" b="1" dirty="0" smtClean="0">
              <a:cs typeface="Adobe Hebrew" pitchFamily="18" charset="-79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937829" y="3716214"/>
            <a:ext cx="1957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accent4"/>
                </a:solidFill>
              </a:rPr>
              <a:t>09 Juin 2016</a:t>
            </a:r>
            <a:endParaRPr lang="fr-FR" sz="2400" dirty="0">
              <a:solidFill>
                <a:schemeClr val="accent4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6"/>
          <a:srcRect b="10615"/>
          <a:stretch/>
        </p:blipFill>
        <p:spPr>
          <a:xfrm>
            <a:off x="7330335" y="150550"/>
            <a:ext cx="3389000" cy="2246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403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re processus 12"/>
          <p:cNvSpPr/>
          <p:nvPr/>
        </p:nvSpPr>
        <p:spPr>
          <a:xfrm>
            <a:off x="302233" y="4695288"/>
            <a:ext cx="5955717" cy="1583592"/>
          </a:xfrm>
          <a:prstGeom prst="flowChartAlternate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10</a:t>
            </a:fld>
            <a:endParaRPr lang="en-US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6A9C41"/>
                </a:solidFill>
                <a:latin typeface="Trebuchet MS" charset="0"/>
              </a:rPr>
              <a:t>Etude marketing</a:t>
            </a:r>
            <a:r>
              <a:rPr lang="fr-FR" dirty="0">
                <a:solidFill>
                  <a:srgbClr val="000000"/>
                </a:solidFill>
                <a:latin typeface="Trebuchet MS" charset="0"/>
              </a:rPr>
              <a:t> </a:t>
            </a:r>
            <a:br>
              <a:rPr lang="fr-FR" dirty="0">
                <a:solidFill>
                  <a:srgbClr val="000000"/>
                </a:solidFill>
                <a:latin typeface="Trebuchet MS" charset="0"/>
              </a:rPr>
            </a:br>
            <a:r>
              <a:rPr lang="fr-FR" i="1" dirty="0">
                <a:solidFill>
                  <a:srgbClr val="6A9C41"/>
                </a:solidFill>
                <a:latin typeface="Trebuchet MS"/>
              </a:rPr>
              <a:t>Prix de vente</a:t>
            </a:r>
            <a:endParaRPr lang="fr-FR" i="1" dirty="0">
              <a:solidFill>
                <a:srgbClr val="6A9C41"/>
              </a:solidFill>
              <a:latin typeface="Trebuchet MS" charset="0"/>
            </a:endParaRPr>
          </a:p>
        </p:txBody>
      </p:sp>
      <p:pic>
        <p:nvPicPr>
          <p:cNvPr id="7" name="Picture 2" descr="C:\Users\samyb\Dropbox\PCE_3A\capsules\logo_fondtransparen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"/>
          <a:stretch/>
        </p:blipFill>
        <p:spPr bwMode="auto">
          <a:xfrm>
            <a:off x="8065698" y="848264"/>
            <a:ext cx="2333240" cy="86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-433249" y="4020966"/>
            <a:ext cx="2743200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Trebuchet MS" charset="0"/>
              </a:rPr>
              <a:t>0,10 € </a:t>
            </a:r>
            <a:r>
              <a:rPr lang="fr-FR" dirty="0">
                <a:solidFill>
                  <a:schemeClr val="bg1"/>
                </a:solidFill>
              </a:rPr>
              <a:t/>
            </a:r>
            <a:br>
              <a:rPr lang="fr-FR" dirty="0">
                <a:solidFill>
                  <a:schemeClr val="bg1"/>
                </a:solidFill>
              </a:rPr>
            </a:b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68194" y="4020966"/>
            <a:ext cx="2743200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Trebuchet MS" charset="0"/>
              </a:rPr>
              <a:t>0,25 € </a:t>
            </a:r>
            <a:r>
              <a:rPr lang="fr-FR" dirty="0">
                <a:solidFill>
                  <a:schemeClr val="bg1"/>
                </a:solidFill>
              </a:rPr>
              <a:t/>
            </a:r>
            <a:br>
              <a:rPr lang="fr-FR" dirty="0">
                <a:solidFill>
                  <a:schemeClr val="bg1"/>
                </a:solidFill>
              </a:rPr>
            </a:b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267657" y="4020966"/>
            <a:ext cx="2743200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Trebuchet MS" charset="0"/>
              </a:rPr>
              <a:t>0,10 € </a:t>
            </a:r>
            <a:r>
              <a:rPr lang="fr-FR" dirty="0">
                <a:solidFill>
                  <a:schemeClr val="bg1"/>
                </a:solidFill>
              </a:rPr>
              <a:t/>
            </a:r>
            <a:br>
              <a:rPr lang="fr-FR" dirty="0">
                <a:solidFill>
                  <a:schemeClr val="bg1"/>
                </a:solidFill>
              </a:rPr>
            </a:b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524457" y="4020966"/>
            <a:ext cx="2743200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Trebuchet MS" charset="0"/>
              </a:rPr>
              <a:t>0,30 € </a:t>
            </a:r>
            <a:r>
              <a:rPr lang="fr-FR" dirty="0">
                <a:solidFill>
                  <a:schemeClr val="bg1"/>
                </a:solidFill>
              </a:rPr>
              <a:t/>
            </a:r>
            <a:br>
              <a:rPr lang="fr-FR" dirty="0">
                <a:solidFill>
                  <a:schemeClr val="bg1"/>
                </a:solidFill>
              </a:rPr>
            </a:b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21637" y="4787365"/>
            <a:ext cx="5836313" cy="1600438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2000" i="1" u="sng" dirty="0">
                <a:solidFill>
                  <a:schemeClr val="bg1"/>
                </a:solidFill>
                <a:latin typeface="Trebuchet MS" charset="0"/>
              </a:rPr>
              <a:t>Coût de revient d'une capsule </a:t>
            </a:r>
            <a:r>
              <a:rPr lang="fr-FR" sz="2000" dirty="0">
                <a:solidFill>
                  <a:schemeClr val="bg1"/>
                </a:solidFill>
                <a:latin typeface="Trebuchet MS" charset="0"/>
              </a:rPr>
              <a:t>: </a:t>
            </a:r>
            <a:r>
              <a:rPr lang="fr-FR" sz="2000" dirty="0" smtClean="0">
                <a:solidFill>
                  <a:schemeClr val="bg1"/>
                </a:solidFill>
                <a:latin typeface="Trebuchet MS" charset="0"/>
              </a:rPr>
              <a:t>0,35 €</a:t>
            </a:r>
          </a:p>
          <a:p>
            <a:pPr marL="285750" indent="-285750">
              <a:buFont typeface="Arial" charset="0"/>
              <a:buChar char="•"/>
            </a:pPr>
            <a:endParaRPr lang="fr-FR" sz="1000" dirty="0" smtClean="0">
              <a:solidFill>
                <a:schemeClr val="bg1"/>
              </a:solidFill>
              <a:latin typeface="Trebuchet M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z="2000" i="1" u="sng" dirty="0" smtClean="0">
                <a:solidFill>
                  <a:schemeClr val="bg1"/>
                </a:solidFill>
                <a:latin typeface="Trebuchet MS" charset="0"/>
              </a:rPr>
              <a:t>Coût </a:t>
            </a:r>
            <a:r>
              <a:rPr lang="fr-FR" sz="2000" i="1" u="sng" dirty="0">
                <a:solidFill>
                  <a:schemeClr val="bg1"/>
                </a:solidFill>
                <a:latin typeface="Trebuchet MS" charset="0"/>
              </a:rPr>
              <a:t>de revient d'un kit de 6 capsules </a:t>
            </a:r>
            <a:r>
              <a:rPr lang="fr-FR" sz="2000" dirty="0">
                <a:solidFill>
                  <a:schemeClr val="bg1"/>
                </a:solidFill>
                <a:latin typeface="Trebuchet MS" charset="0"/>
              </a:rPr>
              <a:t>: </a:t>
            </a:r>
            <a:r>
              <a:rPr lang="fr-FR" sz="2000" dirty="0" smtClean="0">
                <a:solidFill>
                  <a:schemeClr val="bg1"/>
                </a:solidFill>
                <a:latin typeface="Trebuchet MS" charset="0"/>
              </a:rPr>
              <a:t>2,50 €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z="2000" i="1" u="sng" dirty="0" smtClean="0">
                <a:solidFill>
                  <a:schemeClr val="bg1"/>
                </a:solidFill>
                <a:latin typeface="Trebuchet MS"/>
              </a:rPr>
              <a:t>Prix </a:t>
            </a:r>
            <a:r>
              <a:rPr lang="fr-FR" sz="2000" i="1" u="sng" dirty="0">
                <a:solidFill>
                  <a:schemeClr val="bg1"/>
                </a:solidFill>
                <a:latin typeface="Trebuchet MS"/>
              </a:rPr>
              <a:t>de vente d'un kit de 6 capsules </a:t>
            </a:r>
            <a:r>
              <a:rPr lang="fr-FR" sz="2000" dirty="0">
                <a:solidFill>
                  <a:schemeClr val="bg1"/>
                </a:solidFill>
                <a:latin typeface="Trebuchet MS"/>
              </a:rPr>
              <a:t>: </a:t>
            </a:r>
            <a:r>
              <a:rPr lang="fr-FR" sz="2000" dirty="0" smtClean="0">
                <a:solidFill>
                  <a:schemeClr val="bg1"/>
                </a:solidFill>
                <a:latin typeface="Trebuchet MS"/>
              </a:rPr>
              <a:t>4,50 €</a:t>
            </a:r>
            <a:r>
              <a:rPr lang="fr-FR" dirty="0">
                <a:solidFill>
                  <a:srgbClr val="171616"/>
                </a:solidFill>
                <a:latin typeface="Trebuchet MS"/>
              </a:rPr>
              <a:t/>
            </a:r>
            <a:br>
              <a:rPr lang="fr-FR" dirty="0">
                <a:solidFill>
                  <a:srgbClr val="171616"/>
                </a:solidFill>
                <a:latin typeface="Trebuchet MS"/>
              </a:rPr>
            </a:br>
            <a:endParaRPr lang="fr-FR" dirty="0">
              <a:solidFill>
                <a:srgbClr val="171616"/>
              </a:solidFill>
            </a:endParaRP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066571716"/>
              </p:ext>
            </p:extLst>
          </p:nvPr>
        </p:nvGraphicFramePr>
        <p:xfrm>
          <a:off x="192505" y="1293697"/>
          <a:ext cx="11816615" cy="3675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7156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re processus 11"/>
          <p:cNvSpPr/>
          <p:nvPr/>
        </p:nvSpPr>
        <p:spPr>
          <a:xfrm>
            <a:off x="680321" y="5008362"/>
            <a:ext cx="10833303" cy="1519156"/>
          </a:xfrm>
          <a:prstGeom prst="flowChartAlternate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Etude financière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2" descr="C:\Users\samyb\Dropbox\PCE_3A\capsules\logo_fondtransparen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"/>
          <a:stretch/>
        </p:blipFill>
        <p:spPr bwMode="auto">
          <a:xfrm>
            <a:off x="8067524" y="861876"/>
            <a:ext cx="2333240" cy="86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Espace réservé du contenu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7955176"/>
              </p:ext>
            </p:extLst>
          </p:nvPr>
        </p:nvGraphicFramePr>
        <p:xfrm>
          <a:off x="2325544" y="2864600"/>
          <a:ext cx="8075220" cy="1823921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2018805"/>
                <a:gridCol w="2018805"/>
                <a:gridCol w="2018805"/>
                <a:gridCol w="2018805"/>
              </a:tblGrid>
              <a:tr h="6047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 </a:t>
                      </a:r>
                      <a:endParaRPr lang="fr-FR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Année 1</a:t>
                      </a:r>
                      <a:endParaRPr lang="fr-FR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Année 2</a:t>
                      </a:r>
                      <a:endParaRPr lang="fr-FR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Année 3</a:t>
                      </a:r>
                      <a:endParaRPr lang="fr-FR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/>
                </a:tc>
              </a:tr>
              <a:tr h="6047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00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Chiffre d’affaires</a:t>
                      </a:r>
                      <a:endParaRPr lang="fr-FR" sz="200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245</a:t>
                      </a:r>
                      <a:r>
                        <a:rPr lang="fr-FR" sz="2000" baseline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 000</a:t>
                      </a:r>
                      <a:r>
                        <a:rPr lang="fr-FR" sz="2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fr-FR" sz="20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€</a:t>
                      </a:r>
                      <a:endParaRPr lang="fr-FR" sz="20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0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1 </a:t>
                      </a:r>
                      <a:r>
                        <a:rPr lang="fr-FR" sz="2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150 000 </a:t>
                      </a:r>
                      <a:r>
                        <a:rPr lang="fr-FR" sz="20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€</a:t>
                      </a:r>
                      <a:endParaRPr lang="fr-FR" sz="20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0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2 </a:t>
                      </a:r>
                      <a:r>
                        <a:rPr lang="fr-FR" sz="2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615</a:t>
                      </a:r>
                      <a:r>
                        <a:rPr lang="fr-FR" sz="2000" baseline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 000</a:t>
                      </a:r>
                      <a:r>
                        <a:rPr lang="fr-FR" sz="2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fr-FR" sz="20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€</a:t>
                      </a:r>
                      <a:endParaRPr lang="fr-FR" sz="20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/>
                </a:tc>
              </a:tr>
              <a:tr h="6047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Résultat après</a:t>
                      </a:r>
                      <a:r>
                        <a:rPr lang="fr-FR" sz="2000" baseline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 impôt </a:t>
                      </a:r>
                      <a:endParaRPr lang="fr-FR" sz="20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30 000 €</a:t>
                      </a:r>
                      <a:br>
                        <a:rPr lang="fr-FR" sz="2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fr-FR" sz="14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(0 %)</a:t>
                      </a:r>
                      <a:endParaRPr lang="fr-FR" sz="14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97</a:t>
                      </a:r>
                      <a:r>
                        <a:rPr lang="fr-FR" sz="2000" baseline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 000</a:t>
                      </a:r>
                      <a:r>
                        <a:rPr lang="fr-FR" sz="2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 €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(33,3%)</a:t>
                      </a:r>
                      <a:endParaRPr lang="fr-FR" sz="14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0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311 </a:t>
                      </a:r>
                      <a:r>
                        <a:rPr lang="fr-FR" sz="2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000 €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(33,3%)</a:t>
                      </a:r>
                      <a:endParaRPr lang="fr-FR" sz="1400" dirty="0" smtClean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/>
                </a:tc>
              </a:tr>
            </a:tbl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212270" y="2221811"/>
            <a:ext cx="48839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fr-FR" sz="2200" i="1" u="sng" dirty="0" smtClean="0"/>
              <a:t>Compte de résultat prévisionnel</a:t>
            </a:r>
            <a:r>
              <a:rPr lang="fr-FR" sz="2200" i="1" dirty="0" smtClean="0"/>
              <a:t> : </a:t>
            </a:r>
            <a:endParaRPr lang="fr-FR" sz="2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212270" y="5851035"/>
                <a:ext cx="1219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2400" b="1" i="0" smtClean="0">
                        <a:latin typeface="Cambria Math" charset="0"/>
                      </a:rPr>
                      <m:t>𝐒𝐞𝐮𝐢𝐥</m:t>
                    </m:r>
                    <m:r>
                      <a:rPr lang="fr-FR" sz="2400" b="1" i="0" smtClean="0">
                        <a:latin typeface="Cambria Math" charset="0"/>
                      </a:rPr>
                      <m:t> </m:t>
                    </m:r>
                    <m:r>
                      <a:rPr lang="fr-FR" sz="2400" b="1" i="0" smtClean="0">
                        <a:latin typeface="Cambria Math" charset="0"/>
                      </a:rPr>
                      <m:t>𝐝𝐞</m:t>
                    </m:r>
                    <m:r>
                      <a:rPr lang="fr-FR" sz="2400" b="1" i="0" smtClean="0">
                        <a:latin typeface="Cambria Math" charset="0"/>
                      </a:rPr>
                      <m:t> </m:t>
                    </m:r>
                    <m:r>
                      <a:rPr lang="fr-FR" sz="2400" b="1" i="0" smtClean="0">
                        <a:latin typeface="Cambria Math" charset="0"/>
                      </a:rPr>
                      <m:t>𝐫𝐞𝐧𝐭𝐚𝐛𝐢𝐥𝐢𝐭</m:t>
                    </m:r>
                    <m:r>
                      <a:rPr lang="fr-FR" sz="2400" b="1" i="0" smtClean="0">
                        <a:latin typeface="Cambria Math" charset="0"/>
                      </a:rPr>
                      <m:t>é</m:t>
                    </m:r>
                    <m:r>
                      <a:rPr lang="fr-FR" sz="2400" b="1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fr-FR" sz="2400" b="1" dirty="0" smtClean="0">
                    <a:latin typeface="+mj-lt"/>
                  </a:rPr>
                  <a:t> 239 000 €</a:t>
                </a: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70" y="5851035"/>
                <a:ext cx="12192000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01316" b="-132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70" y="5029972"/>
            <a:ext cx="805219" cy="805219"/>
          </a:xfrm>
          <a:prstGeom prst="rect">
            <a:avLst/>
          </a:prstGeom>
        </p:spPr>
      </p:pic>
      <p:sp>
        <p:nvSpPr>
          <p:cNvPr id="9" name="Flèche courbée vers la droite 8"/>
          <p:cNvSpPr/>
          <p:nvPr/>
        </p:nvSpPr>
        <p:spPr>
          <a:xfrm>
            <a:off x="8026902" y="5106469"/>
            <a:ext cx="589253" cy="728722"/>
          </a:xfrm>
          <a:prstGeom prst="curved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706789" y="5208072"/>
            <a:ext cx="6217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Résultat inclus 50 000 € versés par SEB la 1</a:t>
            </a:r>
            <a:r>
              <a:rPr lang="fr-FR" sz="2000" baseline="30000" dirty="0" smtClean="0"/>
              <a:t>ère</a:t>
            </a:r>
            <a:r>
              <a:rPr lang="fr-FR" sz="2000" dirty="0" smtClean="0"/>
              <a:t> année</a:t>
            </a:r>
            <a:endParaRPr lang="fr-FR" sz="2000" dirty="0"/>
          </a:p>
        </p:txBody>
      </p:sp>
      <p:sp>
        <p:nvSpPr>
          <p:cNvPr id="7" name="ZoneTexte 6"/>
          <p:cNvSpPr txBox="1"/>
          <p:nvPr/>
        </p:nvSpPr>
        <p:spPr>
          <a:xfrm>
            <a:off x="8719258" y="5109417"/>
            <a:ext cx="2794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CA </a:t>
            </a:r>
            <a:r>
              <a:rPr lang="fr-FR" dirty="0" smtClean="0"/>
              <a:t>: 195 000 €</a:t>
            </a:r>
          </a:p>
          <a:p>
            <a:r>
              <a:rPr lang="fr-FR" u="sng" dirty="0" smtClean="0"/>
              <a:t>Résultat</a:t>
            </a:r>
            <a:r>
              <a:rPr lang="fr-FR" dirty="0" smtClean="0"/>
              <a:t> : - 20 000 €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87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bg2"/>
                </a:solidFill>
              </a:rPr>
              <a:t>Conclusion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41766" y="874814"/>
            <a:ext cx="2356359" cy="890486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12</a:t>
            </a:fld>
            <a:endParaRPr lang="en-US" dirty="0"/>
          </a:p>
        </p:txBody>
      </p:sp>
      <p:pic>
        <p:nvPicPr>
          <p:cNvPr id="7" name="Image 6" descr="logo_fondtranspar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152" y="2053541"/>
            <a:ext cx="4092423" cy="1540482"/>
          </a:xfrm>
          <a:prstGeom prst="rect">
            <a:avLst/>
          </a:prstGeom>
        </p:spPr>
      </p:pic>
      <p:cxnSp>
        <p:nvCxnSpPr>
          <p:cNvPr id="10" name="Connecteur en arc 9"/>
          <p:cNvCxnSpPr/>
          <p:nvPr/>
        </p:nvCxnSpPr>
        <p:spPr>
          <a:xfrm rot="16200000" flipH="1">
            <a:off x="7414102" y="3672074"/>
            <a:ext cx="1473044" cy="1316942"/>
          </a:xfrm>
          <a:prstGeom prst="curvedConnector3">
            <a:avLst/>
          </a:prstGeom>
          <a:ln w="38100">
            <a:solidFill>
              <a:srgbClr val="C00000"/>
            </a:solidFill>
            <a:headEnd type="none"/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Connecteur en arc 10"/>
          <p:cNvCxnSpPr/>
          <p:nvPr/>
        </p:nvCxnSpPr>
        <p:spPr>
          <a:xfrm rot="10800000" flipV="1">
            <a:off x="2469618" y="3594022"/>
            <a:ext cx="1461655" cy="1328771"/>
          </a:xfrm>
          <a:prstGeom prst="curvedConnector3">
            <a:avLst/>
          </a:prstGeom>
          <a:ln w="38100">
            <a:solidFill>
              <a:srgbClr val="C00000"/>
            </a:solidFill>
            <a:headEnd type="none"/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Connecteur en arc 11"/>
          <p:cNvCxnSpPr/>
          <p:nvPr/>
        </p:nvCxnSpPr>
        <p:spPr>
          <a:xfrm rot="16200000" flipH="1">
            <a:off x="5066735" y="4104865"/>
            <a:ext cx="1586362" cy="818780"/>
          </a:xfrm>
          <a:prstGeom prst="curvedConnector3">
            <a:avLst/>
          </a:prstGeom>
          <a:ln w="38100">
            <a:solidFill>
              <a:srgbClr val="C00000"/>
            </a:solidFill>
            <a:headEnd type="none"/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31" y="2923806"/>
            <a:ext cx="140017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ZoneTexte 13"/>
          <p:cNvSpPr txBox="1"/>
          <p:nvPr/>
        </p:nvSpPr>
        <p:spPr>
          <a:xfrm>
            <a:off x="617986" y="4690027"/>
            <a:ext cx="3048000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Lucida Handwriting"/>
              </a:rPr>
              <a:t>Boissons </a:t>
            </a:r>
          </a:p>
          <a:p>
            <a:r>
              <a:rPr lang="fr-FR" b="1" dirty="0">
                <a:solidFill>
                  <a:schemeClr val="bg1"/>
                </a:solidFill>
                <a:latin typeface="Lucida Handwriting"/>
              </a:rPr>
              <a:t>chocolatées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8060" y="5149604"/>
            <a:ext cx="1724025" cy="135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ZoneTexte 15"/>
          <p:cNvSpPr txBox="1"/>
          <p:nvPr/>
        </p:nvSpPr>
        <p:spPr>
          <a:xfrm>
            <a:off x="5769926" y="5480931"/>
            <a:ext cx="30480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Lucida Handwriting"/>
              </a:rPr>
              <a:t>Thés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917651" y="4823952"/>
            <a:ext cx="3048000" cy="92333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Lucida Handwriting"/>
              </a:rPr>
              <a:t>Jus </a:t>
            </a:r>
          </a:p>
          <a:p>
            <a:pPr algn="ctr"/>
            <a:r>
              <a:rPr lang="fr-FR" b="1" dirty="0">
                <a:solidFill>
                  <a:schemeClr val="bg1"/>
                </a:solidFill>
                <a:latin typeface="Lucida Handwriting"/>
              </a:rPr>
              <a:t> de </a:t>
            </a:r>
          </a:p>
          <a:p>
            <a:pPr algn="ctr"/>
            <a:r>
              <a:rPr lang="fr-FR" b="1" dirty="0">
                <a:solidFill>
                  <a:schemeClr val="bg1"/>
                </a:solidFill>
                <a:latin typeface="Lucida Handwriting"/>
              </a:rPr>
              <a:t>légumes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7548" y="3151508"/>
            <a:ext cx="2143125" cy="150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ZoneTexte 18"/>
          <p:cNvSpPr txBox="1"/>
          <p:nvPr/>
        </p:nvSpPr>
        <p:spPr>
          <a:xfrm>
            <a:off x="4724400" y="2806560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844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41766" y="874814"/>
            <a:ext cx="2356359" cy="890486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13</a:t>
            </a:fld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272699" y="2307396"/>
            <a:ext cx="119193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dirty="0" smtClean="0"/>
              <a:t>Merci de votre attention </a:t>
            </a:r>
            <a:endParaRPr lang="fr-FR" sz="8800" dirty="0"/>
          </a:p>
        </p:txBody>
      </p:sp>
      <p:pic>
        <p:nvPicPr>
          <p:cNvPr id="21" name="Picture 2" descr="C:\Users\samyb\Dropbox\PCE_3A\capsules\logo_fondtransparen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"/>
          <a:stretch/>
        </p:blipFill>
        <p:spPr bwMode="auto">
          <a:xfrm>
            <a:off x="8041766" y="5186879"/>
            <a:ext cx="4150234" cy="153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8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fr-FR" b="1" dirty="0" smtClean="0">
                <a:solidFill>
                  <a:schemeClr val="bg2"/>
                </a:solidFill>
              </a:rPr>
              <a:t>ANNEXES</a:t>
            </a:r>
            <a:r>
              <a:rPr lang="fr-FR" dirty="0" smtClean="0">
                <a:solidFill>
                  <a:schemeClr val="bg2"/>
                </a:solidFill>
              </a:rPr>
              <a:t/>
            </a:r>
            <a:br>
              <a:rPr lang="fr-FR" dirty="0" smtClean="0">
                <a:solidFill>
                  <a:schemeClr val="bg2"/>
                </a:solidFill>
              </a:rPr>
            </a:br>
            <a:r>
              <a:rPr lang="fr-FR" i="1" dirty="0" smtClean="0">
                <a:solidFill>
                  <a:schemeClr val="bg2"/>
                </a:solidFill>
              </a:rPr>
              <a:t>Compte de résultat prévisionnel</a:t>
            </a:r>
            <a:endParaRPr lang="fr-FR" i="1" dirty="0">
              <a:solidFill>
                <a:schemeClr val="bg2"/>
              </a:solidFill>
            </a:endParaRP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34858"/>
              </p:ext>
            </p:extLst>
          </p:nvPr>
        </p:nvGraphicFramePr>
        <p:xfrm>
          <a:off x="1690253" y="2119745"/>
          <a:ext cx="8118764" cy="4530435"/>
        </p:xfrm>
        <a:graphic>
          <a:graphicData uri="http://schemas.openxmlformats.org/drawingml/2006/table">
            <a:tbl>
              <a:tblPr firstRow="1" firstCol="1" bandRow="1"/>
              <a:tblGrid>
                <a:gridCol w="2696042"/>
                <a:gridCol w="1807574"/>
                <a:gridCol w="1807574"/>
                <a:gridCol w="1807574"/>
              </a:tblGrid>
              <a:tr h="3862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 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Année 1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Année 2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Année 3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62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Chiffre d’affaires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244 963 €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1 147 995 €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2 613 431 €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4B6"/>
                    </a:solidFill>
                  </a:tcPr>
                </a:tc>
              </a:tr>
              <a:tr h="3862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Achat kits soupe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106 313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637 775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Arial" charset="0"/>
                        </a:rPr>
                        <a:t>1 451 906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62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Frais de distribution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27 295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160 719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365 880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62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Frais de promotion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35 140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78 520</a:t>
                      </a:r>
                      <a:endParaRPr lang="fr-FR" sz="180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 99 180</a:t>
                      </a:r>
                      <a:endParaRPr lang="fr-FR" sz="180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48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Royalties versées à SEB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9 748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57 400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130 672 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92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Frais de fonctionnement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15 409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33 470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62 779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62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Frais de personnel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15 900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31 600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32 100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Autre (Amortissements)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3400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3400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3400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62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Total charges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3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215 205 €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3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1 002 934 €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3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2 145 917 €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3F5"/>
                    </a:solidFill>
                  </a:tcPr>
                </a:tc>
              </a:tr>
              <a:tr h="3862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Résultat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29 758 €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96 756 €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charset="0"/>
                          <a:ea typeface="新細明體" charset="0"/>
                          <a:cs typeface="Times New Roman" charset="0"/>
                        </a:rPr>
                        <a:t>311 832 €</a:t>
                      </a:r>
                      <a:endParaRPr lang="fr-FR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C2"/>
                    </a:solidFill>
                  </a:tcPr>
                </a:tc>
              </a:tr>
            </a:tbl>
          </a:graphicData>
        </a:graphic>
      </p:graphicFrame>
      <p:sp>
        <p:nvSpPr>
          <p:cNvPr id="8" name="Accolade ouvrante 7"/>
          <p:cNvSpPr/>
          <p:nvPr/>
        </p:nvSpPr>
        <p:spPr>
          <a:xfrm>
            <a:off x="1260766" y="3269672"/>
            <a:ext cx="429487" cy="2597725"/>
          </a:xfrm>
          <a:prstGeom prst="leftBrace">
            <a:avLst/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166255" y="4245368"/>
            <a:ext cx="109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Charges fixes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065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2"/>
                </a:solidFill>
              </a:rPr>
              <a:t>ANNEXES</a:t>
            </a:r>
            <a:r>
              <a:rPr lang="fr-FR" dirty="0" smtClean="0">
                <a:solidFill>
                  <a:schemeClr val="bg2"/>
                </a:solidFill>
              </a:rPr>
              <a:t/>
            </a:r>
            <a:br>
              <a:rPr lang="fr-FR" dirty="0" smtClean="0">
                <a:solidFill>
                  <a:schemeClr val="bg2"/>
                </a:solidFill>
              </a:rPr>
            </a:br>
            <a:r>
              <a:rPr lang="fr-FR" i="1" dirty="0" smtClean="0">
                <a:solidFill>
                  <a:schemeClr val="bg2"/>
                </a:solidFill>
              </a:rPr>
              <a:t>Calcul seuil de rentabilité et du point mort</a:t>
            </a:r>
            <a:endParaRPr lang="fr-FR" i="1" dirty="0">
              <a:solidFill>
                <a:schemeClr val="bg2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0" y="3372861"/>
                <a:ext cx="12192000" cy="680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charset="0"/>
                      </a:rPr>
                      <m:t>Seuil</m:t>
                    </m:r>
                    <m:r>
                      <a:rPr lang="fr-FR" sz="2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charset="0"/>
                      </a:rPr>
                      <m:t>de</m:t>
                    </m:r>
                    <m:r>
                      <a:rPr lang="fr-FR" sz="2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charset="0"/>
                      </a:rPr>
                      <m:t>rentabilit</m:t>
                    </m:r>
                    <m:r>
                      <a:rPr lang="fr-FR" sz="2400" b="0" i="0" smtClean="0">
                        <a:latin typeface="Cambria Math" charset="0"/>
                      </a:rPr>
                      <m:t>é=</m:t>
                    </m:r>
                    <m:f>
                      <m:f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sz="24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CA</m:t>
                        </m:r>
                        <m:r>
                          <a:rPr lang="fr-FR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pr</m:t>
                        </m:r>
                        <m:r>
                          <a:rPr lang="fr-FR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é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visionnel</m:t>
                        </m:r>
                        <m:r>
                          <a:rPr lang="fr-FR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fr-FR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fr-FR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Charges</m:t>
                        </m:r>
                        <m:r>
                          <a:rPr lang="fr-FR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fixes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charset="0"/>
                          </a:rPr>
                          <m:t>CA</m:t>
                        </m:r>
                        <m:r>
                          <a:rPr lang="fr-FR" sz="24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charset="0"/>
                          </a:rPr>
                          <m:t>pr</m:t>
                        </m:r>
                        <m:r>
                          <a:rPr lang="fr-FR" sz="2400" b="0" i="0" smtClean="0">
                            <a:latin typeface="Cambria Math" charset="0"/>
                          </a:rPr>
                          <m:t>é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charset="0"/>
                          </a:rPr>
                          <m:t>visionnel</m:t>
                        </m:r>
                        <m:r>
                          <a:rPr lang="fr-FR" sz="2400" b="0" i="0" smtClean="0">
                            <a:latin typeface="Cambria Math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charset="0"/>
                          </a:rPr>
                          <m:t>Co</m:t>
                        </m:r>
                        <m:r>
                          <a:rPr lang="fr-FR" sz="2400" b="0" i="1" smtClean="0">
                            <a:latin typeface="Cambria Math" charset="0"/>
                          </a:rPr>
                          <m:t>û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charset="0"/>
                          </a:rPr>
                          <m:t>t</m:t>
                        </m:r>
                        <m:r>
                          <a:rPr lang="fr-FR" sz="24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charset="0"/>
                          </a:rPr>
                          <m:t>des</m:t>
                        </m:r>
                        <m:r>
                          <a:rPr lang="fr-FR" sz="2400" b="0" i="0" smtClean="0">
                            <a:latin typeface="Cambria Math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charset="0"/>
                          </a:rPr>
                          <m:t>ventes</m:t>
                        </m:r>
                      </m:den>
                    </m:f>
                    <m:r>
                      <a:rPr lang="fr-FR" sz="2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charset="0"/>
                          </a:rPr>
                          <m:t>195 000 </m:t>
                        </m:r>
                        <m:r>
                          <a:rPr lang="fr-FR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 109 000</m:t>
                        </m:r>
                      </m:num>
                      <m:den>
                        <m:r>
                          <a:rPr lang="fr-FR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195 000</m:t>
                        </m:r>
                        <m:r>
                          <a:rPr lang="fr-FR" sz="2400" b="0" i="1" smtClean="0">
                            <a:latin typeface="Cambria Math" charset="0"/>
                          </a:rPr>
                          <m:t> −106 000 </m:t>
                        </m:r>
                      </m:den>
                    </m:f>
                    <m:r>
                      <a:rPr lang="fr-FR" sz="24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fr-FR" sz="2400" b="0" dirty="0" smtClean="0">
                    <a:latin typeface="+mj-lt"/>
                  </a:rPr>
                  <a:t> 239 </a:t>
                </a:r>
                <a:r>
                  <a:rPr lang="fr-FR" sz="2400" dirty="0" smtClean="0">
                    <a:latin typeface="+mj-lt"/>
                  </a:rPr>
                  <a:t>000</a:t>
                </a:r>
                <a:r>
                  <a:rPr lang="fr-FR" sz="2400" b="0" dirty="0" smtClean="0">
                    <a:latin typeface="+mj-lt"/>
                  </a:rPr>
                  <a:t> €</a:t>
                </a: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72861"/>
                <a:ext cx="12192000" cy="6803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5097281"/>
                <a:ext cx="12192000" cy="7938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200" b="0" i="0" smtClean="0">
                          <a:latin typeface="Cambria Math" charset="0"/>
                        </a:rPr>
                        <m:t>Point</m:t>
                      </m:r>
                      <m:r>
                        <a:rPr lang="fr-FR" sz="22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200" b="0" i="0" smtClean="0">
                          <a:latin typeface="Cambria Math" charset="0"/>
                        </a:rPr>
                        <m:t>mort</m:t>
                      </m:r>
                      <m:r>
                        <a:rPr lang="fr-FR" sz="2200" b="0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fr-FR" sz="2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sz="2200" b="0" i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2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Seuil</m:t>
                          </m:r>
                          <m:r>
                            <a:rPr lang="fr-FR" sz="2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2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de</m:t>
                          </m:r>
                          <m:r>
                            <a:rPr lang="fr-FR" sz="2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2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rentabilit</m:t>
                          </m:r>
                          <m:r>
                            <a:rPr lang="fr-FR" sz="2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é × 360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2200" b="0" i="0">
                              <a:latin typeface="Cambria Math" charset="0"/>
                            </a:rPr>
                            <m:t>CA</m:t>
                          </m:r>
                          <m:r>
                            <a:rPr lang="fr-FR" sz="2200" b="0" i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2200" b="0" i="0">
                              <a:latin typeface="Cambria Math" charset="0"/>
                            </a:rPr>
                            <m:t>pr</m:t>
                          </m:r>
                          <m:r>
                            <a:rPr lang="fr-FR" sz="2200" b="0" i="0">
                              <a:latin typeface="Cambria Math" charset="0"/>
                            </a:rPr>
                            <m:t>é</m:t>
                          </m:r>
                          <m:r>
                            <m:rPr>
                              <m:sty m:val="p"/>
                            </m:rPr>
                            <a:rPr lang="fr-FR" sz="2200" b="0" i="0">
                              <a:latin typeface="Cambria Math" charset="0"/>
                            </a:rPr>
                            <m:t>visionnel</m:t>
                          </m:r>
                          <m:r>
                            <a:rPr lang="fr-FR" sz="2200" b="0" i="0">
                              <a:latin typeface="Cambria Math" charset="0"/>
                            </a:rPr>
                            <m:t> </m:t>
                          </m:r>
                        </m:den>
                      </m:f>
                      <m:r>
                        <a:rPr lang="fr-FR" sz="2200" b="0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fr-FR" sz="2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sz="2200" b="0" i="0" smtClean="0">
                              <a:latin typeface="Cambria Math" charset="0"/>
                            </a:rPr>
                            <m:t>239 000 </m:t>
                          </m:r>
                          <m:r>
                            <a:rPr lang="fr-FR" sz="2200" b="0" i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 </m:t>
                          </m:r>
                          <m:r>
                            <a:rPr lang="fr-FR" sz="2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365</m:t>
                          </m:r>
                        </m:num>
                        <m:den>
                          <m:r>
                            <a:rPr lang="fr-FR" sz="2200" b="0" i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195 000</m:t>
                          </m:r>
                          <m:r>
                            <a:rPr lang="fr-FR" sz="2200" b="0" i="0">
                              <a:latin typeface="Cambria Math" charset="0"/>
                            </a:rPr>
                            <m:t> </m:t>
                          </m:r>
                        </m:den>
                      </m:f>
                      <m:r>
                        <a:rPr lang="fr-FR" sz="2200" b="0" i="0">
                          <a:latin typeface="Cambria Math" charset="0"/>
                        </a:rPr>
                        <m:t>=</m:t>
                      </m:r>
                      <m:r>
                        <a:rPr lang="fr-FR" sz="2200" b="0" i="0" smtClean="0">
                          <a:latin typeface="Cambria Math" charset="0"/>
                        </a:rPr>
                        <m:t>448 </m:t>
                      </m:r>
                      <m:r>
                        <m:rPr>
                          <m:sty m:val="p"/>
                        </m:rPr>
                        <a:rPr lang="fr-FR" sz="2200" b="0" i="0" smtClean="0">
                          <a:latin typeface="Cambria Math" charset="0"/>
                        </a:rPr>
                        <m:t>jours</m:t>
                      </m:r>
                      <m:r>
                        <a:rPr lang="fr-FR" sz="2200" b="0" i="0" smtClean="0">
                          <a:latin typeface="Cambria Math" charset="0"/>
                        </a:rPr>
                        <m:t>=14è</m:t>
                      </m:r>
                      <m:r>
                        <m:rPr>
                          <m:sty m:val="p"/>
                        </m:rPr>
                        <a:rPr lang="fr-FR" sz="2200" b="0" i="0" baseline="30000" smtClean="0">
                          <a:latin typeface="Cambria Math" charset="0"/>
                        </a:rPr>
                        <m:t>me</m:t>
                      </m:r>
                      <m:r>
                        <a:rPr lang="fr-FR" sz="2200" b="0" i="0" baseline="3000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200" b="0" i="0" smtClean="0">
                          <a:latin typeface="Cambria Math" charset="0"/>
                        </a:rPr>
                        <m:t>mois</m:t>
                      </m:r>
                    </m:oMath>
                  </m:oMathPara>
                </a14:m>
                <a:endParaRPr lang="fr-FR" sz="2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97281"/>
                <a:ext cx="12192000" cy="7938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374072" y="2333388"/>
            <a:ext cx="6539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2000" b="1" i="1" u="sng" dirty="0" smtClean="0"/>
              <a:t>Seuil d’atteinte de l’équilibre en CA et charges  </a:t>
            </a:r>
            <a:r>
              <a:rPr lang="fr-FR" sz="2000" dirty="0" smtClean="0"/>
              <a:t>: 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97479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2"/>
                </a:solidFill>
              </a:rPr>
              <a:t>ANNEXES</a:t>
            </a:r>
            <a:r>
              <a:rPr lang="fr-FR" dirty="0">
                <a:solidFill>
                  <a:schemeClr val="bg2"/>
                </a:solidFill>
              </a:rPr>
              <a:t/>
            </a:r>
            <a:br>
              <a:rPr lang="fr-FR" dirty="0">
                <a:solidFill>
                  <a:schemeClr val="bg2"/>
                </a:solidFill>
              </a:rPr>
            </a:br>
            <a:r>
              <a:rPr lang="fr-FR" i="1" dirty="0" smtClean="0">
                <a:solidFill>
                  <a:schemeClr val="bg2"/>
                </a:solidFill>
              </a:rPr>
              <a:t>Hypothèses de ventes de capsules</a:t>
            </a:r>
            <a:endParaRPr lang="fr-FR" i="1" dirty="0">
              <a:solidFill>
                <a:schemeClr val="bg2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8" name="Espace réservé du contenu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809436"/>
              </p:ext>
            </p:extLst>
          </p:nvPr>
        </p:nvGraphicFramePr>
        <p:xfrm>
          <a:off x="1406769" y="4477197"/>
          <a:ext cx="9220992" cy="2096085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{B301B821-A1FF-4177-AEE7-76D212191A09}</a:tableStyleId>
              </a:tblPr>
              <a:tblGrid>
                <a:gridCol w="1536832"/>
                <a:gridCol w="1536832"/>
                <a:gridCol w="1536832"/>
                <a:gridCol w="1536832"/>
                <a:gridCol w="1536832"/>
                <a:gridCol w="1536832"/>
              </a:tblGrid>
              <a:tr h="5158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 </a:t>
                      </a:r>
                      <a:endParaRPr lang="fr-FR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1</a:t>
                      </a:r>
                      <a:r>
                        <a:rPr lang="fr-FR" sz="1800" baseline="300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er</a:t>
                      </a:r>
                      <a:r>
                        <a:rPr lang="fr-FR" sz="1800" baseline="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baseline="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trimestre</a:t>
                      </a:r>
                      <a:endParaRPr lang="fr-FR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baseline="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2</a:t>
                      </a:r>
                      <a:r>
                        <a:rPr lang="fr-FR" sz="1800" baseline="300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ème</a:t>
                      </a:r>
                      <a:r>
                        <a:rPr lang="fr-FR" sz="1800" baseline="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 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baseline="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trimestre</a:t>
                      </a:r>
                      <a:endParaRPr lang="fr-FR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baseline="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3</a:t>
                      </a:r>
                      <a:r>
                        <a:rPr lang="fr-FR" sz="1800" baseline="300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ème</a:t>
                      </a:r>
                      <a:r>
                        <a:rPr lang="fr-FR" sz="1800" baseline="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 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baseline="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trimestre</a:t>
                      </a:r>
                      <a:endParaRPr lang="fr-FR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4</a:t>
                      </a:r>
                      <a:r>
                        <a:rPr lang="fr-FR" sz="1800" baseline="300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ème</a:t>
                      </a:r>
                      <a:r>
                        <a:rPr lang="fr-FR" sz="1800" baseline="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baseline="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trimestre</a:t>
                      </a:r>
                      <a:endParaRPr lang="fr-FR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Total</a:t>
                      </a:r>
                      <a:endParaRPr lang="fr-FR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8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 smtClean="0">
                          <a:effectLst/>
                        </a:rPr>
                        <a:t>Année 1 </a:t>
                      </a:r>
                      <a:endParaRPr lang="fr-FR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4 350 kits</a:t>
                      </a:r>
                      <a:endParaRPr lang="fr-FR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7 800 kits</a:t>
                      </a:r>
                      <a:endParaRPr lang="fr-FR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3 225 kits </a:t>
                      </a:r>
                      <a:endParaRPr lang="fr-FR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27 950 kits</a:t>
                      </a:r>
                      <a:endParaRPr lang="fr-FR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b="1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43 325 kits</a:t>
                      </a:r>
                      <a:endParaRPr lang="fr-FR" sz="18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5158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Année</a:t>
                      </a:r>
                      <a:r>
                        <a:rPr lang="fr-F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2 </a:t>
                      </a:r>
                      <a:endParaRPr lang="fr-FR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78 900 kits</a:t>
                      </a:r>
                      <a:endParaRPr lang="fr-FR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51 000 kits</a:t>
                      </a:r>
                      <a:endParaRPr lang="fr-FR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15 460 kits</a:t>
                      </a:r>
                      <a:endParaRPr lang="fr-FR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109 750 kits</a:t>
                      </a:r>
                      <a:endParaRPr lang="fr-FR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b="1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255 110 kits</a:t>
                      </a:r>
                      <a:endParaRPr lang="fr-FR" sz="18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5158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Année</a:t>
                      </a:r>
                      <a:r>
                        <a:rPr lang="fr-F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3 </a:t>
                      </a:r>
                      <a:endParaRPr lang="fr-FR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216 675 kits</a:t>
                      </a:r>
                      <a:endParaRPr lang="fr-FR" sz="1600" dirty="0"/>
                    </a:p>
                  </a:txBody>
                  <a:tcPr marL="67444" marR="67444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118 200 kits</a:t>
                      </a:r>
                      <a:endParaRPr lang="fr-FR" sz="1600" dirty="0"/>
                    </a:p>
                  </a:txBody>
                  <a:tcPr marL="67444" marR="67444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32 338 kits</a:t>
                      </a:r>
                      <a:endParaRPr lang="fr-FR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213 551 kits</a:t>
                      </a:r>
                      <a:endParaRPr lang="fr-FR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b="1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580 764</a:t>
                      </a:r>
                      <a:r>
                        <a:rPr lang="fr-FR" sz="1800" b="1" baseline="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 kits</a:t>
                      </a:r>
                      <a:endParaRPr lang="fr-FR" sz="18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7444" marR="6744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516957"/>
              </p:ext>
            </p:extLst>
          </p:nvPr>
        </p:nvGraphicFramePr>
        <p:xfrm>
          <a:off x="464019" y="2989385"/>
          <a:ext cx="11277592" cy="835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930"/>
                <a:gridCol w="862085"/>
                <a:gridCol w="867507"/>
                <a:gridCol w="867507"/>
                <a:gridCol w="867507"/>
                <a:gridCol w="867507"/>
                <a:gridCol w="867507"/>
                <a:gridCol w="867507"/>
                <a:gridCol w="867507"/>
                <a:gridCol w="867507"/>
                <a:gridCol w="867507"/>
                <a:gridCol w="867507"/>
                <a:gridCol w="867507"/>
              </a:tblGrid>
              <a:tr h="499828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Saison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Jan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 smtClean="0"/>
                        <a:t>Fév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Mar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 smtClean="0"/>
                        <a:t>Avr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Mai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Juin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 smtClean="0"/>
                        <a:t>Juil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Août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Sept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 smtClean="0"/>
                        <a:t>Oct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 smtClean="0"/>
                        <a:t>Nov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 smtClean="0"/>
                        <a:t>Déc</a:t>
                      </a:r>
                      <a:endParaRPr lang="fr-FR" sz="1600" dirty="0"/>
                    </a:p>
                  </a:txBody>
                  <a:tcPr/>
                </a:tc>
              </a:tr>
              <a:tr h="285617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Coeff</a:t>
                      </a:r>
                      <a:endParaRPr lang="fr-FR" sz="16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fr-FR" sz="16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fr-FR" sz="16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fr-FR" sz="16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fr-FR" sz="16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fr-FR" sz="16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fr-FR" sz="16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0,2</a:t>
                      </a:r>
                      <a:endParaRPr lang="fr-FR" sz="16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0,2</a:t>
                      </a:r>
                      <a:endParaRPr lang="fr-FR" sz="16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0,5</a:t>
                      </a:r>
                      <a:endParaRPr lang="fr-FR" sz="16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fr-FR" sz="16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1,5</a:t>
                      </a:r>
                      <a:endParaRPr lang="fr-FR" sz="16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2,5</a:t>
                      </a:r>
                      <a:endParaRPr lang="fr-FR" sz="16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Espace réservé du contenu 2"/>
          <p:cNvSpPr txBox="1">
            <a:spLocks/>
          </p:cNvSpPr>
          <p:nvPr/>
        </p:nvSpPr>
        <p:spPr>
          <a:xfrm>
            <a:off x="528177" y="2438401"/>
            <a:ext cx="4161053" cy="479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/>
              <a:t>Coefficients de saisonnalité</a:t>
            </a: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528177" y="4074282"/>
            <a:ext cx="4161053" cy="47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/>
              <a:t>Ventes de capsules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93784" y="2084754"/>
            <a:ext cx="10117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charset="2"/>
              <a:buChar char="ü"/>
            </a:pPr>
            <a:r>
              <a:rPr lang="fr-FR" sz="1600" b="1" dirty="0"/>
              <a:t>Introduction d’un facteur de saisonnalité  </a:t>
            </a:r>
            <a:r>
              <a:rPr lang="fr-FR" sz="1600" b="1" dirty="0">
                <a:sym typeface="Wingdings" pitchFamily="2" charset="2"/>
              </a:rPr>
              <a:t> </a:t>
            </a:r>
            <a:r>
              <a:rPr lang="fr-FR" sz="1600" b="1" dirty="0"/>
              <a:t>Déduction des objectifs de vente de capsules</a:t>
            </a:r>
          </a:p>
        </p:txBody>
      </p:sp>
    </p:spTree>
    <p:extLst>
      <p:ext uri="{BB962C8B-B14F-4D97-AF65-F5344CB8AC3E}">
        <p14:creationId xmlns:p14="http://schemas.microsoft.com/office/powerpoint/2010/main" val="177011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4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Présentation du produit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2" descr="C:\Users\samyb\Dropbox\PCE_3A\capsules\logo_fondtransparen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"/>
          <a:stretch/>
        </p:blipFill>
        <p:spPr bwMode="auto">
          <a:xfrm>
            <a:off x="8067524" y="861876"/>
            <a:ext cx="2333240" cy="86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er 40"/>
          <p:cNvGrpSpPr/>
          <p:nvPr/>
        </p:nvGrpSpPr>
        <p:grpSpPr>
          <a:xfrm>
            <a:off x="3656042" y="2691099"/>
            <a:ext cx="5312667" cy="3947089"/>
            <a:chOff x="2754535" y="2139386"/>
            <a:chExt cx="6034511" cy="4515476"/>
          </a:xfrm>
        </p:grpSpPr>
        <p:sp>
          <p:nvSpPr>
            <p:cNvPr id="3" name="Autre processus 2"/>
            <p:cNvSpPr/>
            <p:nvPr/>
          </p:nvSpPr>
          <p:spPr>
            <a:xfrm>
              <a:off x="4922229" y="5530663"/>
              <a:ext cx="1717260" cy="1124199"/>
            </a:xfrm>
            <a:prstGeom prst="flowChartAlternateProcess">
              <a:avLst/>
            </a:prstGeom>
            <a:solidFill>
              <a:srgbClr val="F6E5D2"/>
            </a:solidFill>
            <a:ln>
              <a:solidFill>
                <a:schemeClr val="accent3">
                  <a:lumMod val="7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5015335" y="5842452"/>
              <a:ext cx="153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3">
                      <a:lumMod val="75000"/>
                    </a:schemeClr>
                  </a:solidFill>
                </a:rPr>
                <a:t>Classiques</a:t>
              </a:r>
              <a:endParaRPr lang="fr-FR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4922229" y="2139386"/>
              <a:ext cx="1624361" cy="1628078"/>
            </a:xfrm>
            <a:prstGeom prst="ellipse">
              <a:avLst/>
            </a:prstGeom>
            <a:solidFill>
              <a:srgbClr val="F6E5D2"/>
            </a:solidFill>
            <a:ln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5093724" y="2694151"/>
              <a:ext cx="1356526" cy="422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chemeClr val="accent3">
                      <a:lumMod val="75000"/>
                    </a:schemeClr>
                  </a:solidFill>
                </a:rPr>
                <a:t>Recettes</a:t>
              </a:r>
              <a:endParaRPr lang="fr-FR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4" name="Flèche vers le bas 23"/>
            <p:cNvSpPr/>
            <p:nvPr/>
          </p:nvSpPr>
          <p:spPr>
            <a:xfrm>
              <a:off x="5546574" y="3955391"/>
              <a:ext cx="375667" cy="1387345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7" name="Flèche vers le bas 26"/>
            <p:cNvSpPr/>
            <p:nvPr/>
          </p:nvSpPr>
          <p:spPr>
            <a:xfrm rot="2141854">
              <a:off x="4247888" y="3293597"/>
              <a:ext cx="375667" cy="1387346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Flèche vers le bas 27"/>
            <p:cNvSpPr/>
            <p:nvPr/>
          </p:nvSpPr>
          <p:spPr>
            <a:xfrm rot="19511770">
              <a:off x="6809763" y="3291150"/>
              <a:ext cx="375667" cy="1387345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9" name="Autre processus 28"/>
            <p:cNvSpPr/>
            <p:nvPr/>
          </p:nvSpPr>
          <p:spPr>
            <a:xfrm>
              <a:off x="2754535" y="4660994"/>
              <a:ext cx="1717260" cy="1124199"/>
            </a:xfrm>
            <a:prstGeom prst="flowChartAlternateProcess">
              <a:avLst/>
            </a:prstGeom>
            <a:solidFill>
              <a:srgbClr val="F6E5D2"/>
            </a:solidFill>
            <a:ln>
              <a:solidFill>
                <a:schemeClr val="accent3">
                  <a:lumMod val="7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2877888" y="4992513"/>
              <a:ext cx="153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3">
                      <a:lumMod val="75000"/>
                    </a:schemeClr>
                  </a:solidFill>
                </a:rPr>
                <a:t>Minceur</a:t>
              </a:r>
              <a:endParaRPr lang="fr-FR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1" name="Autre processus 30"/>
            <p:cNvSpPr/>
            <p:nvPr/>
          </p:nvSpPr>
          <p:spPr>
            <a:xfrm>
              <a:off x="7071786" y="4672361"/>
              <a:ext cx="1717260" cy="1124199"/>
            </a:xfrm>
            <a:prstGeom prst="flowChartAlternateProcess">
              <a:avLst/>
            </a:prstGeom>
            <a:solidFill>
              <a:srgbClr val="F6E5D2"/>
            </a:solidFill>
            <a:ln>
              <a:solidFill>
                <a:schemeClr val="accent3">
                  <a:lumMod val="7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7192450" y="4992513"/>
              <a:ext cx="153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>
                  <a:solidFill>
                    <a:schemeClr val="accent3">
                      <a:lumMod val="75000"/>
                    </a:schemeClr>
                  </a:solidFill>
                </a:rPr>
                <a:t>Détox</a:t>
              </a:r>
              <a:endParaRPr lang="fr-FR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33" name="Grouper 32"/>
          <p:cNvGrpSpPr/>
          <p:nvPr/>
        </p:nvGrpSpPr>
        <p:grpSpPr>
          <a:xfrm>
            <a:off x="393651" y="2394301"/>
            <a:ext cx="3350970" cy="2673455"/>
            <a:chOff x="558554" y="2350267"/>
            <a:chExt cx="4427718" cy="3405765"/>
          </a:xfrm>
        </p:grpSpPr>
        <p:pic>
          <p:nvPicPr>
            <p:cNvPr id="34" name="Picture 4" descr="C:\Users\samyb\Documents\CPE\PCE\machine_fondtransparen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554" y="2537682"/>
              <a:ext cx="2828479" cy="3218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" name="Connecteur droit avec flèche 34"/>
            <p:cNvCxnSpPr/>
            <p:nvPr/>
          </p:nvCxnSpPr>
          <p:spPr>
            <a:xfrm flipH="1">
              <a:off x="2157046" y="2537682"/>
              <a:ext cx="961292" cy="381364"/>
            </a:xfrm>
            <a:prstGeom prst="straightConnector1">
              <a:avLst/>
            </a:prstGeom>
            <a:ln w="38100">
              <a:solidFill>
                <a:schemeClr val="tx2">
                  <a:lumMod val="1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H="1">
              <a:off x="2157046" y="3641885"/>
              <a:ext cx="1090246" cy="0"/>
            </a:xfrm>
            <a:prstGeom prst="straightConnector1">
              <a:avLst/>
            </a:prstGeom>
            <a:ln w="38100">
              <a:solidFill>
                <a:schemeClr val="tx2">
                  <a:lumMod val="1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flipH="1" flipV="1">
              <a:off x="2028092" y="3993577"/>
              <a:ext cx="1242646" cy="423192"/>
            </a:xfrm>
            <a:prstGeom prst="straightConnector1">
              <a:avLst/>
            </a:prstGeom>
            <a:ln w="38100">
              <a:solidFill>
                <a:schemeClr val="tx2">
                  <a:lumMod val="1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3118338" y="2350267"/>
              <a:ext cx="18053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/>
                <a:t>Réservoir d’eau</a:t>
              </a:r>
              <a:endParaRPr lang="fr-FR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70738" y="3457219"/>
              <a:ext cx="17155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/>
                <a:t>Entrée capsule</a:t>
              </a:r>
              <a:endParaRPr lang="fr-FR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70738" y="4232103"/>
              <a:ext cx="8831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/>
                <a:t>Voyant</a:t>
              </a:r>
              <a:endParaRPr lang="fr-FR" dirty="0"/>
            </a:p>
          </p:txBody>
        </p:sp>
      </p:grpSp>
      <p:pic>
        <p:nvPicPr>
          <p:cNvPr id="42" name="Picture 2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540" y="2424538"/>
            <a:ext cx="2223903" cy="2223903"/>
          </a:xfrm>
          <a:prstGeom prst="ellipse">
            <a:avLst/>
          </a:prstGeom>
          <a:ln w="63500" cap="rnd">
            <a:solidFill>
              <a:srgbClr val="9966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24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re processus 2"/>
          <p:cNvSpPr/>
          <p:nvPr/>
        </p:nvSpPr>
        <p:spPr>
          <a:xfrm>
            <a:off x="8104239" y="2235134"/>
            <a:ext cx="3791815" cy="3217973"/>
          </a:xfrm>
          <a:prstGeom prst="flowChartAlternate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É</a:t>
            </a:r>
            <a:r>
              <a:rPr lang="fr-FR" dirty="0" smtClean="0">
                <a:solidFill>
                  <a:schemeClr val="bg2"/>
                </a:solidFill>
              </a:rPr>
              <a:t>tapes de conception du </a:t>
            </a:r>
            <a:r>
              <a:rPr lang="fr-FR" dirty="0">
                <a:solidFill>
                  <a:schemeClr val="bg2"/>
                </a:solidFill>
              </a:rPr>
              <a:t>produit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2" descr="C:\Users\samyb\Dropbox\PCE_3A\capsules\logo_fondtransparen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"/>
          <a:stretch/>
        </p:blipFill>
        <p:spPr bwMode="auto">
          <a:xfrm>
            <a:off x="8067524" y="861876"/>
            <a:ext cx="2333240" cy="86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632" y="3907608"/>
            <a:ext cx="2677151" cy="118443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66" y="5097946"/>
            <a:ext cx="1720657" cy="1199833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4" name="ZoneTexte 43"/>
          <p:cNvSpPr txBox="1"/>
          <p:nvPr/>
        </p:nvSpPr>
        <p:spPr>
          <a:xfrm>
            <a:off x="8299207" y="2289848"/>
            <a:ext cx="3630323" cy="310854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/>
              <a:t>LYOPHILISATION</a:t>
            </a:r>
            <a:endParaRPr lang="fr-FR" sz="2400" i="1" dirty="0"/>
          </a:p>
          <a:p>
            <a:endParaRPr lang="fr-F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Sublimation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u="sng" dirty="0"/>
              <a:t>Taux humidité </a:t>
            </a:r>
            <a:r>
              <a:rPr lang="fr-FR" dirty="0"/>
              <a:t>: </a:t>
            </a:r>
            <a:r>
              <a:rPr lang="fr-FR" dirty="0" smtClean="0"/>
              <a:t>de 1 </a:t>
            </a:r>
            <a:r>
              <a:rPr lang="fr-FR" dirty="0"/>
              <a:t>à </a:t>
            </a:r>
            <a:r>
              <a:rPr lang="fr-FR" dirty="0" smtClean="0"/>
              <a:t>4 %</a:t>
            </a:r>
            <a:endParaRPr lang="fr-FR" dirty="0"/>
          </a:p>
        </p:txBody>
      </p:sp>
      <p:pic>
        <p:nvPicPr>
          <p:cNvPr id="51" name="Imag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431" y="3210442"/>
            <a:ext cx="2181853" cy="1715102"/>
          </a:xfrm>
          <a:prstGeom prst="rect">
            <a:avLst/>
          </a:prstGeom>
        </p:spPr>
      </p:pic>
      <p:sp>
        <p:nvSpPr>
          <p:cNvPr id="15" name="Autre processus 14"/>
          <p:cNvSpPr/>
          <p:nvPr/>
        </p:nvSpPr>
        <p:spPr>
          <a:xfrm>
            <a:off x="8588668" y="5661113"/>
            <a:ext cx="2924607" cy="956794"/>
          </a:xfrm>
          <a:prstGeom prst="flowChartAlternate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8625416" y="5816345"/>
            <a:ext cx="28511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Mise en capsules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Ajout gomme de </a:t>
            </a:r>
            <a:r>
              <a:rPr lang="fr-FR" dirty="0" err="1"/>
              <a:t>Guar</a:t>
            </a:r>
            <a:endParaRPr lang="fr-FR" dirty="0"/>
          </a:p>
        </p:txBody>
      </p:sp>
      <p:cxnSp>
        <p:nvCxnSpPr>
          <p:cNvPr id="12" name="Connecteur en arc 11"/>
          <p:cNvCxnSpPr/>
          <p:nvPr/>
        </p:nvCxnSpPr>
        <p:spPr>
          <a:xfrm flipV="1">
            <a:off x="6794563" y="3182416"/>
            <a:ext cx="1276200" cy="750680"/>
          </a:xfrm>
          <a:prstGeom prst="curvedConnector3">
            <a:avLst>
              <a:gd name="adj1" fmla="val 50000"/>
            </a:avLst>
          </a:prstGeom>
          <a:ln w="57150">
            <a:solidFill>
              <a:srgbClr val="EF6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rc 25"/>
          <p:cNvCxnSpPr/>
          <p:nvPr/>
        </p:nvCxnSpPr>
        <p:spPr>
          <a:xfrm>
            <a:off x="6778951" y="5092045"/>
            <a:ext cx="1132405" cy="858181"/>
          </a:xfrm>
          <a:prstGeom prst="curvedConnector3">
            <a:avLst>
              <a:gd name="adj1" fmla="val 50000"/>
            </a:avLst>
          </a:prstGeom>
          <a:ln w="57150">
            <a:solidFill>
              <a:srgbClr val="EF6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789463" y="3710609"/>
            <a:ext cx="2989488" cy="1597961"/>
          </a:xfrm>
          <a:prstGeom prst="rect">
            <a:avLst/>
          </a:prstGeom>
          <a:noFill/>
          <a:ln w="38100">
            <a:solidFill>
              <a:srgbClr val="EF67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1" name="Grouper 30"/>
          <p:cNvGrpSpPr/>
          <p:nvPr/>
        </p:nvGrpSpPr>
        <p:grpSpPr>
          <a:xfrm>
            <a:off x="221063" y="2230829"/>
            <a:ext cx="3568400" cy="2550710"/>
            <a:chOff x="175872" y="2218871"/>
            <a:chExt cx="3568400" cy="2550710"/>
          </a:xfrm>
        </p:grpSpPr>
        <p:pic>
          <p:nvPicPr>
            <p:cNvPr id="32" name="Picture 7" descr="C:\Users\samyb\Documents\CPE\PCE\machine_vue_coupe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872" y="2218871"/>
              <a:ext cx="2860431" cy="21453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Connecteur droit 32"/>
            <p:cNvCxnSpPr/>
            <p:nvPr/>
          </p:nvCxnSpPr>
          <p:spPr>
            <a:xfrm>
              <a:off x="1248091" y="3250237"/>
              <a:ext cx="10834" cy="1027075"/>
            </a:xfrm>
            <a:prstGeom prst="line">
              <a:avLst/>
            </a:prstGeom>
            <a:ln w="12700"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>
              <a:off x="1985534" y="3291532"/>
              <a:ext cx="10834" cy="1027075"/>
            </a:xfrm>
            <a:prstGeom prst="line">
              <a:avLst/>
            </a:prstGeom>
            <a:ln w="12700"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>
              <a:off x="1606087" y="3216290"/>
              <a:ext cx="1087024" cy="0"/>
            </a:xfrm>
            <a:prstGeom prst="line">
              <a:avLst/>
            </a:prstGeom>
            <a:ln w="12700"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/>
            <p:nvPr/>
          </p:nvCxnSpPr>
          <p:spPr>
            <a:xfrm>
              <a:off x="1565169" y="2308827"/>
              <a:ext cx="1127942" cy="0"/>
            </a:xfrm>
            <a:prstGeom prst="line">
              <a:avLst/>
            </a:prstGeom>
            <a:ln w="12700"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>
              <a:off x="2790870" y="2308827"/>
              <a:ext cx="8667" cy="907463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>
              <a:off x="1258925" y="4398934"/>
              <a:ext cx="737443" cy="10143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ZoneTexte 38"/>
            <p:cNvSpPr txBox="1"/>
            <p:nvPr/>
          </p:nvSpPr>
          <p:spPr>
            <a:xfrm>
              <a:off x="2868875" y="2624058"/>
              <a:ext cx="8753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>
                  <a:solidFill>
                    <a:srgbClr val="FF0000"/>
                  </a:solidFill>
                </a:rPr>
                <a:t>3,7 cm</a:t>
              </a:r>
              <a:endParaRPr lang="fr-FR" sz="1200" dirty="0">
                <a:solidFill>
                  <a:srgbClr val="FF0000"/>
                </a:solidFill>
              </a:endParaRP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1395435" y="4492582"/>
              <a:ext cx="8753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>
                  <a:solidFill>
                    <a:srgbClr val="FF0000"/>
                  </a:solidFill>
                </a:rPr>
                <a:t>7 cm</a:t>
              </a:r>
              <a:endParaRPr lang="fr-FR" sz="1200" dirty="0">
                <a:solidFill>
                  <a:srgbClr val="FF0000"/>
                </a:solidFill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330078" y="2541717"/>
              <a:ext cx="8753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 smtClean="0">
                  <a:solidFill>
                    <a:srgbClr val="FF0000"/>
                  </a:solidFill>
                </a:rPr>
                <a:t>Capsule</a:t>
              </a:r>
              <a:endParaRPr lang="fr-FR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330077" y="3360756"/>
              <a:ext cx="8753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 smtClean="0">
                  <a:solidFill>
                    <a:srgbClr val="FF0000"/>
                  </a:solidFill>
                </a:rPr>
                <a:t>Opercule</a:t>
              </a:r>
              <a:endParaRPr lang="fr-FR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292966" y="3816534"/>
              <a:ext cx="10566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 smtClean="0">
                  <a:solidFill>
                    <a:srgbClr val="FF0000"/>
                  </a:solidFill>
                </a:rPr>
                <a:t>Film de protection</a:t>
              </a:r>
              <a:endParaRPr lang="fr-FR" sz="12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45" name="Connecteur en arc 44"/>
          <p:cNvCxnSpPr/>
          <p:nvPr/>
        </p:nvCxnSpPr>
        <p:spPr>
          <a:xfrm>
            <a:off x="2448245" y="3533002"/>
            <a:ext cx="1347601" cy="772824"/>
          </a:xfrm>
          <a:prstGeom prst="curvedConnector3">
            <a:avLst>
              <a:gd name="adj1" fmla="val 50000"/>
            </a:avLst>
          </a:prstGeom>
          <a:ln w="57150">
            <a:solidFill>
              <a:srgbClr val="EF6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en arc 46"/>
          <p:cNvCxnSpPr/>
          <p:nvPr/>
        </p:nvCxnSpPr>
        <p:spPr>
          <a:xfrm flipV="1">
            <a:off x="2543742" y="4922825"/>
            <a:ext cx="1245721" cy="738288"/>
          </a:xfrm>
          <a:prstGeom prst="curvedConnector3">
            <a:avLst>
              <a:gd name="adj1" fmla="val 50000"/>
            </a:avLst>
          </a:prstGeom>
          <a:ln w="57150">
            <a:solidFill>
              <a:srgbClr val="EF6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38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É</a:t>
            </a:r>
            <a:r>
              <a:rPr lang="fr-FR" dirty="0" smtClean="0">
                <a:solidFill>
                  <a:schemeClr val="bg2"/>
                </a:solidFill>
              </a:rPr>
              <a:t>tapes de conception du </a:t>
            </a:r>
            <a:r>
              <a:rPr lang="fr-FR" dirty="0">
                <a:solidFill>
                  <a:schemeClr val="bg2"/>
                </a:solidFill>
              </a:rPr>
              <a:t>produit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2" descr="C:\Users\samyb\Dropbox\PCE_3A\capsules\logo_fondtransparen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"/>
          <a:stretch/>
        </p:blipFill>
        <p:spPr bwMode="auto">
          <a:xfrm>
            <a:off x="8067524" y="861876"/>
            <a:ext cx="2333240" cy="86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C:\Users\samyb\Documents\CPE\PCE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679" y="2338262"/>
            <a:ext cx="1855654" cy="2336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98" y="3008490"/>
            <a:ext cx="2334171" cy="103269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53568" y="2900228"/>
            <a:ext cx="2533686" cy="1249219"/>
          </a:xfrm>
          <a:prstGeom prst="rect">
            <a:avLst/>
          </a:prstGeom>
          <a:noFill/>
          <a:ln w="38100">
            <a:solidFill>
              <a:srgbClr val="EF67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r 12"/>
          <p:cNvGrpSpPr/>
          <p:nvPr/>
        </p:nvGrpSpPr>
        <p:grpSpPr>
          <a:xfrm>
            <a:off x="3362180" y="5235435"/>
            <a:ext cx="5317408" cy="1318933"/>
            <a:chOff x="3532467" y="5305748"/>
            <a:chExt cx="5007919" cy="1318933"/>
          </a:xfrm>
        </p:grpSpPr>
        <p:sp>
          <p:nvSpPr>
            <p:cNvPr id="35" name="Autre processus 34"/>
            <p:cNvSpPr/>
            <p:nvPr/>
          </p:nvSpPr>
          <p:spPr>
            <a:xfrm>
              <a:off x="3532467" y="5305748"/>
              <a:ext cx="5007919" cy="1318933"/>
            </a:xfrm>
            <a:prstGeom prst="flowChartAlternateProcess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4938661" y="5577831"/>
              <a:ext cx="2926061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Grande </a:t>
              </a:r>
              <a:r>
                <a:rPr lang="fr-FR" dirty="0" smtClean="0"/>
                <a:t>distribution (80 %)</a:t>
              </a:r>
            </a:p>
            <a:p>
              <a:pPr algn="ctr"/>
              <a:r>
                <a:rPr lang="fr-FR" dirty="0" smtClean="0"/>
                <a:t>Magasins biologiques (20%)</a:t>
              </a:r>
              <a:endParaRPr lang="fr-FR" dirty="0"/>
            </a:p>
          </p:txBody>
        </p:sp>
        <p:pic>
          <p:nvPicPr>
            <p:cNvPr id="47" name="Image 46" descr="leclerc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39991" y="5974100"/>
              <a:ext cx="464040" cy="486893"/>
            </a:xfrm>
            <a:prstGeom prst="rect">
              <a:avLst/>
            </a:prstGeom>
          </p:spPr>
        </p:pic>
        <p:pic>
          <p:nvPicPr>
            <p:cNvPr id="48" name="Image 47" descr="logo carrefour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92150" y="5455208"/>
              <a:ext cx="511881" cy="432090"/>
            </a:xfrm>
            <a:prstGeom prst="rect">
              <a:avLst/>
            </a:prstGeom>
          </p:spPr>
        </p:pic>
        <p:pic>
          <p:nvPicPr>
            <p:cNvPr id="71" name="Image 70" descr="logo biocoop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72176" y="5455208"/>
              <a:ext cx="1243626" cy="341434"/>
            </a:xfrm>
            <a:prstGeom prst="rect">
              <a:avLst/>
            </a:prstGeom>
          </p:spPr>
        </p:pic>
        <p:pic>
          <p:nvPicPr>
            <p:cNvPr id="72" name="Image 71" descr="logo la vie claire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52170" y="5974100"/>
              <a:ext cx="948857" cy="473123"/>
            </a:xfrm>
            <a:prstGeom prst="rect">
              <a:avLst/>
            </a:prstGeom>
          </p:spPr>
        </p:pic>
      </p:grpSp>
      <p:sp>
        <p:nvSpPr>
          <p:cNvPr id="38" name="Flèche vers le bas 37"/>
          <p:cNvSpPr/>
          <p:nvPr/>
        </p:nvSpPr>
        <p:spPr>
          <a:xfrm rot="5400000" flipV="1">
            <a:off x="3897913" y="2485566"/>
            <a:ext cx="188313" cy="1890230"/>
          </a:xfrm>
          <a:prstGeom prst="downArrow">
            <a:avLst/>
          </a:prstGeom>
          <a:solidFill>
            <a:schemeClr val="accent3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9" name="Picture 2" descr="Afficher l'image d'origin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051" y="2373612"/>
            <a:ext cx="2223903" cy="2223903"/>
          </a:xfrm>
          <a:prstGeom prst="ellipse">
            <a:avLst/>
          </a:prstGeom>
          <a:ln w="63500" cap="rnd">
            <a:solidFill>
              <a:srgbClr val="EF673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lèche vers le bas 39"/>
          <p:cNvSpPr/>
          <p:nvPr/>
        </p:nvSpPr>
        <p:spPr>
          <a:xfrm rot="5400000" flipV="1">
            <a:off x="8420160" y="2429093"/>
            <a:ext cx="188313" cy="1890230"/>
          </a:xfrm>
          <a:prstGeom prst="downArrow">
            <a:avLst/>
          </a:prstGeom>
          <a:solidFill>
            <a:schemeClr val="accent3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Virage 32"/>
          <p:cNvSpPr/>
          <p:nvPr/>
        </p:nvSpPr>
        <p:spPr>
          <a:xfrm rot="10800000">
            <a:off x="9105648" y="4914250"/>
            <a:ext cx="1703440" cy="1283070"/>
          </a:xfrm>
          <a:prstGeom prst="bentArrow">
            <a:avLst>
              <a:gd name="adj1" fmla="val 6361"/>
              <a:gd name="adj2" fmla="val 12939"/>
              <a:gd name="adj3" fmla="val 25000"/>
              <a:gd name="adj4" fmla="val 43750"/>
            </a:avLst>
          </a:prstGeom>
          <a:solidFill>
            <a:srgbClr val="EF6730"/>
          </a:solidFill>
          <a:ln>
            <a:solidFill>
              <a:srgbClr val="EF673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52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6906" y="753227"/>
            <a:ext cx="9613861" cy="1080938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chemeClr val="bg2"/>
                </a:solidFill>
              </a:rPr>
              <a:t>C</a:t>
            </a:r>
            <a:r>
              <a:rPr lang="fr-FR" sz="3200" dirty="0" smtClean="0">
                <a:solidFill>
                  <a:schemeClr val="bg2"/>
                </a:solidFill>
              </a:rPr>
              <a:t>onception </a:t>
            </a:r>
            <a:r>
              <a:rPr lang="fr-FR" sz="3200" dirty="0">
                <a:solidFill>
                  <a:schemeClr val="bg2"/>
                </a:solidFill>
              </a:rPr>
              <a:t>et distribution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06" y="2676862"/>
            <a:ext cx="7704561" cy="2972764"/>
          </a:xfrm>
          <a:prstGeom prst="rect">
            <a:avLst/>
          </a:prstGeom>
          <a:ln w="28575">
            <a:solidFill>
              <a:schemeClr val="tx2">
                <a:lumMod val="1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2" descr="C:\Users\samyb\Dropbox\PCE_3A\capsules\logo_fondtransparen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"/>
          <a:stretch/>
        </p:blipFill>
        <p:spPr bwMode="auto">
          <a:xfrm>
            <a:off x="8067524" y="861876"/>
            <a:ext cx="2333240" cy="86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16906" y="2133303"/>
            <a:ext cx="3895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i="1" u="sng" dirty="0" smtClean="0"/>
              <a:t>Stratégie commerciale </a:t>
            </a:r>
            <a:r>
              <a:rPr lang="fr-FR" sz="2400" dirty="0" smtClean="0"/>
              <a:t>: </a:t>
            </a:r>
            <a:endParaRPr lang="fr-FR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8552245" y="3224996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i="1" u="sng" dirty="0"/>
              <a:t>Partenariat avec SEB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76" y="3875163"/>
            <a:ext cx="2268701" cy="1417938"/>
          </a:xfrm>
          <a:prstGeom prst="rect">
            <a:avLst/>
          </a:prstGeom>
          <a:ln w="28575">
            <a:solidFill>
              <a:schemeClr val="tx2">
                <a:lumMod val="1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Autre processus 11"/>
          <p:cNvSpPr/>
          <p:nvPr/>
        </p:nvSpPr>
        <p:spPr>
          <a:xfrm>
            <a:off x="671147" y="5869376"/>
            <a:ext cx="7035654" cy="834496"/>
          </a:xfrm>
          <a:prstGeom prst="flowChartAlternate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504758" y="5928460"/>
            <a:ext cx="6516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Vente machine assurée par SEB</a:t>
            </a:r>
          </a:p>
          <a:p>
            <a:r>
              <a:rPr lang="fr-FR" u="sng" dirty="0" smtClean="0"/>
              <a:t>Versement de royalties à SEB </a:t>
            </a:r>
            <a:r>
              <a:rPr lang="fr-FR" dirty="0" smtClean="0"/>
              <a:t>: 5 % prix de vente capsules</a:t>
            </a:r>
            <a:endParaRPr lang="fr-FR" dirty="0"/>
          </a:p>
        </p:txBody>
      </p:sp>
      <p:sp>
        <p:nvSpPr>
          <p:cNvPr id="3" name="Flèche courbée vers la droite 2"/>
          <p:cNvSpPr/>
          <p:nvPr/>
        </p:nvSpPr>
        <p:spPr>
          <a:xfrm>
            <a:off x="827646" y="5951270"/>
            <a:ext cx="566670" cy="646756"/>
          </a:xfrm>
          <a:prstGeom prst="curvedRightArrow">
            <a:avLst/>
          </a:prstGeom>
          <a:solidFill>
            <a:srgbClr val="EF67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64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7244" y="753227"/>
            <a:ext cx="9613861" cy="1080938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chemeClr val="bg2"/>
                </a:solidFill>
              </a:rPr>
              <a:t>Protection industrielle et intellectuelle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2" descr="C:\Users\samyb\Dropbox\PCE_3A\capsules\logo_fondtransparen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"/>
          <a:stretch/>
        </p:blipFill>
        <p:spPr bwMode="auto">
          <a:xfrm>
            <a:off x="8067524" y="861876"/>
            <a:ext cx="2333240" cy="86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024" y="3218909"/>
            <a:ext cx="3351506" cy="2055590"/>
          </a:xfrm>
          <a:prstGeom prst="rect">
            <a:avLst/>
          </a:prstGeom>
          <a:ln w="28575">
            <a:solidFill>
              <a:schemeClr val="tx2">
                <a:lumMod val="1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0" name="Diagramme 9"/>
          <p:cNvGraphicFramePr/>
          <p:nvPr>
            <p:extLst>
              <p:ext uri="{D42A27DB-BD31-4B8C-83A1-F6EECF244321}">
                <p14:modId xmlns:p14="http://schemas.microsoft.com/office/powerpoint/2010/main" val="61845629"/>
              </p:ext>
            </p:extLst>
          </p:nvPr>
        </p:nvGraphicFramePr>
        <p:xfrm>
          <a:off x="1286412" y="2154572"/>
          <a:ext cx="5494216" cy="4386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Picture 2" descr="C:\Users\samyb\Dropbox\PCE_3A\capsules\logo_fondtransparen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"/>
          <a:stretch/>
        </p:blipFill>
        <p:spPr bwMode="auto">
          <a:xfrm>
            <a:off x="1713055" y="5274499"/>
            <a:ext cx="1850811" cy="68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47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bg2"/>
                </a:solidFill>
              </a:rPr>
              <a:t>Etude marketing</a:t>
            </a:r>
            <a:r>
              <a:rPr lang="fr-FR" dirty="0">
                <a:solidFill>
                  <a:schemeClr val="bg2"/>
                </a:solidFill>
              </a:rPr>
              <a:t/>
            </a:r>
            <a:br>
              <a:rPr lang="fr-FR" dirty="0">
                <a:solidFill>
                  <a:schemeClr val="bg2"/>
                </a:solidFill>
              </a:rPr>
            </a:br>
            <a:r>
              <a:rPr lang="fr-FR" i="1" dirty="0" smtClean="0">
                <a:solidFill>
                  <a:schemeClr val="bg2"/>
                </a:solidFill>
              </a:rPr>
              <a:t>Etude de marché</a:t>
            </a:r>
            <a:endParaRPr lang="fr-FR" i="1" dirty="0">
              <a:solidFill>
                <a:schemeClr val="bg2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2" descr="C:\Users\samyb\Dropbox\PCE_3A\capsules\logo_fondtransparen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"/>
          <a:stretch/>
        </p:blipFill>
        <p:spPr bwMode="auto">
          <a:xfrm>
            <a:off x="8067524" y="861876"/>
            <a:ext cx="2333240" cy="86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194396253"/>
              </p:ext>
            </p:extLst>
          </p:nvPr>
        </p:nvGraphicFramePr>
        <p:xfrm>
          <a:off x="6826125" y="2125362"/>
          <a:ext cx="5365875" cy="2875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me 6"/>
              <p:cNvGraphicFramePr/>
              <p:nvPr>
                <p:extLst>
                  <p:ext uri="{D42A27DB-BD31-4B8C-83A1-F6EECF244321}">
                    <p14:modId xmlns:p14="http://schemas.microsoft.com/office/powerpoint/2010/main" val="2669394061"/>
                  </p:ext>
                </p:extLst>
              </p:nvPr>
            </p:nvGraphicFramePr>
            <p:xfrm>
              <a:off x="-916871" y="2411263"/>
              <a:ext cx="12923519" cy="431727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Choice>
        <mc:Fallback xmlns="">
          <p:graphicFrame>
            <p:nvGraphicFramePr>
              <p:cNvPr id="7" name="Diagramme 6"/>
              <p:cNvGraphicFramePr/>
              <p:nvPr>
                <p:extLst>
                  <p:ext uri="{D42A27DB-BD31-4B8C-83A1-F6EECF244321}">
                    <p14:modId xmlns:p14="http://schemas.microsoft.com/office/powerpoint/2010/main" val="3522190978"/>
                  </p:ext>
                </p:extLst>
              </p:nvPr>
            </p:nvGraphicFramePr>
            <p:xfrm>
              <a:off x="-916871" y="2411263"/>
              <a:ext cx="12923519" cy="431727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4" r:lo="rId15" r:qs="rId16" r:cs="rId17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2731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re processus 14"/>
          <p:cNvSpPr/>
          <p:nvPr/>
        </p:nvSpPr>
        <p:spPr>
          <a:xfrm>
            <a:off x="6885454" y="2373148"/>
            <a:ext cx="4701495" cy="3690027"/>
          </a:xfrm>
          <a:prstGeom prst="flowChartAlternate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utre processus 13"/>
          <p:cNvSpPr/>
          <p:nvPr/>
        </p:nvSpPr>
        <p:spPr>
          <a:xfrm>
            <a:off x="704489" y="2110155"/>
            <a:ext cx="4109509" cy="4459457"/>
          </a:xfrm>
          <a:prstGeom prst="flowChartAlternate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bg2"/>
                </a:solidFill>
              </a:rPr>
              <a:t>Etude marketing</a:t>
            </a:r>
            <a:r>
              <a:rPr lang="fr-FR" dirty="0">
                <a:solidFill>
                  <a:schemeClr val="bg2"/>
                </a:solidFill>
              </a:rPr>
              <a:t/>
            </a:r>
            <a:br>
              <a:rPr lang="fr-FR" dirty="0">
                <a:solidFill>
                  <a:schemeClr val="bg2"/>
                </a:solidFill>
              </a:rPr>
            </a:br>
            <a:r>
              <a:rPr lang="fr-FR" i="1" dirty="0">
                <a:solidFill>
                  <a:schemeClr val="bg2"/>
                </a:solidFill>
              </a:rPr>
              <a:t>Concurrence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37981" y="2488618"/>
            <a:ext cx="4448968" cy="1656743"/>
          </a:xfrm>
        </p:spPr>
        <p:txBody>
          <a:bodyPr>
            <a:normAutofit/>
          </a:bodyPr>
          <a:lstStyle/>
          <a:p>
            <a:r>
              <a:rPr lang="fr-FR" i="1" u="sng" dirty="0"/>
              <a:t>Concurrents Indirects</a:t>
            </a:r>
            <a:r>
              <a:rPr lang="fr-FR" i="1" dirty="0"/>
              <a:t> </a:t>
            </a:r>
            <a:r>
              <a:rPr lang="fr-FR" i="1" dirty="0" smtClean="0"/>
              <a:t>:</a:t>
            </a:r>
            <a:endParaRPr lang="fr-FR" dirty="0"/>
          </a:p>
          <a:p>
            <a:pPr lvl="1">
              <a:buFont typeface="Wingdings" charset="2"/>
              <a:buChar char="ü"/>
            </a:pPr>
            <a:r>
              <a:rPr lang="fr-FR" dirty="0" smtClean="0"/>
              <a:t>Soupes maison</a:t>
            </a:r>
            <a:endParaRPr lang="fr-FR" dirty="0"/>
          </a:p>
          <a:p>
            <a:pPr lvl="1">
              <a:buFont typeface="Wingdings" charset="2"/>
              <a:buChar char="ü"/>
            </a:pPr>
            <a:r>
              <a:rPr lang="fr-FR" dirty="0" smtClean="0"/>
              <a:t>Soupes industrielles en brique</a:t>
            </a:r>
            <a:endParaRPr lang="fr-FR" dirty="0"/>
          </a:p>
          <a:p>
            <a:pPr lvl="1">
              <a:buFont typeface="Wingdings" charset="2"/>
              <a:buChar char="ü"/>
            </a:pPr>
            <a:r>
              <a:rPr lang="fr-FR" dirty="0" smtClean="0"/>
              <a:t>Soupes </a:t>
            </a:r>
            <a:r>
              <a:rPr lang="fr-FR" dirty="0"/>
              <a:t>en poudre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2" descr="C:\Users\samyb\Dropbox\PCE_3A\capsules\logo_fondtransparen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"/>
          <a:stretch/>
        </p:blipFill>
        <p:spPr bwMode="auto">
          <a:xfrm>
            <a:off x="8067524" y="861876"/>
            <a:ext cx="2333240" cy="86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22" y="3095830"/>
            <a:ext cx="1285415" cy="1285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25" y="3095830"/>
            <a:ext cx="1285415" cy="1285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873364" y="2188257"/>
            <a:ext cx="3771758" cy="1108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i="1" u="sng" dirty="0"/>
              <a:t>Concurrents Directs </a:t>
            </a:r>
            <a:r>
              <a:rPr lang="fr-FR" dirty="0" smtClean="0"/>
              <a:t>:</a:t>
            </a:r>
            <a:r>
              <a:rPr lang="fr-FR" dirty="0"/>
              <a:t/>
            </a:r>
            <a:br>
              <a:rPr lang="fr-FR" dirty="0"/>
            </a:br>
            <a:r>
              <a:rPr lang="fr-FR" sz="2000" dirty="0"/>
              <a:t> </a:t>
            </a:r>
            <a:r>
              <a:rPr lang="fr-FR" sz="2000" dirty="0" err="1"/>
              <a:t>Keurig</a:t>
            </a:r>
            <a:r>
              <a:rPr lang="fr-FR" sz="2000" dirty="0"/>
              <a:t> &amp; </a:t>
            </a:r>
            <a:r>
              <a:rPr lang="fr-FR" sz="2000" dirty="0" err="1"/>
              <a:t>Campbell’s</a:t>
            </a:r>
            <a:endParaRPr lang="fr-FR" sz="20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2" y="4654284"/>
            <a:ext cx="1134533" cy="1584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112" y="4254665"/>
            <a:ext cx="1590418" cy="1603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611" y="4254665"/>
            <a:ext cx="1541826" cy="1541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252" y="4654284"/>
            <a:ext cx="1190915" cy="1581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209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9</a:t>
            </a:fld>
            <a:endParaRPr lang="en-US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6A9C41"/>
                </a:solidFill>
                <a:latin typeface="Trebuchet MS" charset="0"/>
              </a:rPr>
              <a:t>Etude marketing</a:t>
            </a:r>
            <a:r>
              <a:rPr lang="fr-FR" dirty="0">
                <a:solidFill>
                  <a:srgbClr val="000000"/>
                </a:solidFill>
                <a:latin typeface="Trebuchet MS" charset="0"/>
              </a:rPr>
              <a:t> </a:t>
            </a:r>
            <a:br>
              <a:rPr lang="fr-FR" dirty="0">
                <a:solidFill>
                  <a:srgbClr val="000000"/>
                </a:solidFill>
                <a:latin typeface="Trebuchet MS" charset="0"/>
              </a:rPr>
            </a:br>
            <a:r>
              <a:rPr lang="fr-FR" i="1" dirty="0" smtClean="0">
                <a:solidFill>
                  <a:srgbClr val="6A9C41"/>
                </a:solidFill>
                <a:latin typeface="Trebuchet MS"/>
              </a:rPr>
              <a:t>Promotion</a:t>
            </a:r>
            <a:endParaRPr lang="fr-FR" i="1" dirty="0">
              <a:solidFill>
                <a:srgbClr val="6A9C41"/>
              </a:solidFill>
              <a:latin typeface="Trebuchet MS" charset="0"/>
            </a:endParaRPr>
          </a:p>
        </p:txBody>
      </p:sp>
      <p:pic>
        <p:nvPicPr>
          <p:cNvPr id="7" name="Picture 2" descr="C:\Users\samyb\Dropbox\PCE_3A\capsules\logo_fondtransparen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"/>
          <a:stretch/>
        </p:blipFill>
        <p:spPr bwMode="auto">
          <a:xfrm>
            <a:off x="8065698" y="848264"/>
            <a:ext cx="2333240" cy="86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 descr="logo f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670" y="3800046"/>
            <a:ext cx="973511" cy="982776"/>
          </a:xfrm>
          <a:prstGeom prst="rect">
            <a:avLst/>
          </a:prstGeom>
        </p:spPr>
      </p:pic>
      <p:pic>
        <p:nvPicPr>
          <p:cNvPr id="16" name="Image 15" descr="logo instagr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1456" y="3811612"/>
            <a:ext cx="970147" cy="971210"/>
          </a:xfrm>
          <a:prstGeom prst="rect">
            <a:avLst/>
          </a:prstGeom>
        </p:spPr>
      </p:pic>
      <p:pic>
        <p:nvPicPr>
          <p:cNvPr id="17" name="Image 16" descr="Logo-20-minute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8101" y="2287662"/>
            <a:ext cx="1239112" cy="1356066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4364" y="2352507"/>
            <a:ext cx="1242949" cy="1242949"/>
          </a:xfrm>
          <a:prstGeom prst="rect">
            <a:avLst/>
          </a:prstGeom>
        </p:spPr>
      </p:pic>
      <p:sp>
        <p:nvSpPr>
          <p:cNvPr id="12" name="Autre processus 11"/>
          <p:cNvSpPr/>
          <p:nvPr/>
        </p:nvSpPr>
        <p:spPr>
          <a:xfrm>
            <a:off x="7339505" y="5290470"/>
            <a:ext cx="4647708" cy="1360542"/>
          </a:xfrm>
          <a:prstGeom prst="flowChartAlternate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8358630" y="5409075"/>
            <a:ext cx="3871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 err="1" smtClean="0"/>
              <a:t>Nutri’caps</a:t>
            </a:r>
            <a:r>
              <a:rPr lang="fr-FR" sz="2000" b="1" u="sng" dirty="0" smtClean="0"/>
              <a:t> </a:t>
            </a:r>
            <a:r>
              <a:rPr lang="fr-FR" sz="2000" dirty="0" smtClean="0"/>
              <a:t>: assure 20 % frais</a:t>
            </a:r>
          </a:p>
          <a:p>
            <a:r>
              <a:rPr lang="fr-FR" sz="2000" dirty="0" smtClean="0"/>
              <a:t> de promotion</a:t>
            </a:r>
          </a:p>
          <a:p>
            <a:r>
              <a:rPr lang="fr-FR" sz="2000" b="1" u="sng" dirty="0" smtClean="0"/>
              <a:t>Année 1</a:t>
            </a:r>
            <a:r>
              <a:rPr lang="fr-FR" sz="2000" b="1" dirty="0" smtClean="0"/>
              <a:t> </a:t>
            </a:r>
            <a:r>
              <a:rPr lang="fr-FR" sz="2000" dirty="0" smtClean="0"/>
              <a:t>: 14 % CA : 35 000 € </a:t>
            </a:r>
          </a:p>
        </p:txBody>
      </p:sp>
      <p:sp>
        <p:nvSpPr>
          <p:cNvPr id="20" name="Flèche courbée vers la droite 19"/>
          <p:cNvSpPr/>
          <p:nvPr/>
        </p:nvSpPr>
        <p:spPr>
          <a:xfrm>
            <a:off x="7480098" y="5504800"/>
            <a:ext cx="818021" cy="919938"/>
          </a:xfrm>
          <a:prstGeom prst="curvedRightArrow">
            <a:avLst/>
          </a:prstGeom>
          <a:solidFill>
            <a:srgbClr val="EF67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Autre processus 21"/>
          <p:cNvSpPr/>
          <p:nvPr/>
        </p:nvSpPr>
        <p:spPr>
          <a:xfrm>
            <a:off x="3530737" y="5281017"/>
            <a:ext cx="1511843" cy="982690"/>
          </a:xfrm>
          <a:prstGeom prst="flowChartAlternateProcess">
            <a:avLst/>
          </a:prstGeom>
          <a:solidFill>
            <a:srgbClr val="F6E5D2"/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3530737" y="5553559"/>
            <a:ext cx="148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3">
                    <a:lumMod val="75000"/>
                  </a:schemeClr>
                </a:solidFill>
              </a:rPr>
              <a:t>Flyers</a:t>
            </a: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3530737" y="2316618"/>
            <a:ext cx="1430056" cy="1423143"/>
          </a:xfrm>
          <a:prstGeom prst="ellipse">
            <a:avLst/>
          </a:prstGeom>
          <a:solidFill>
            <a:srgbClr val="F6E5D2"/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3561469" y="2839716"/>
            <a:ext cx="145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solidFill>
                  <a:schemeClr val="accent3">
                    <a:lumMod val="75000"/>
                  </a:schemeClr>
                </a:solidFill>
              </a:rPr>
              <a:t>PROMOTION</a:t>
            </a: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6" name="Flèche vers le bas 25"/>
          <p:cNvSpPr/>
          <p:nvPr/>
        </p:nvSpPr>
        <p:spPr>
          <a:xfrm>
            <a:off x="4080398" y="3904033"/>
            <a:ext cx="330730" cy="1212713"/>
          </a:xfrm>
          <a:prstGeom prst="downArrow">
            <a:avLst/>
          </a:prstGeom>
          <a:solidFill>
            <a:schemeClr val="accent3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Flèche vers le bas 26"/>
          <p:cNvSpPr/>
          <p:nvPr/>
        </p:nvSpPr>
        <p:spPr>
          <a:xfrm rot="2141854">
            <a:off x="2937060" y="3325542"/>
            <a:ext cx="330730" cy="1212713"/>
          </a:xfrm>
          <a:prstGeom prst="downArrow">
            <a:avLst/>
          </a:prstGeom>
          <a:solidFill>
            <a:schemeClr val="accent3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Flèche vers le bas 27"/>
          <p:cNvSpPr/>
          <p:nvPr/>
        </p:nvSpPr>
        <p:spPr>
          <a:xfrm rot="19511770">
            <a:off x="5192485" y="3323403"/>
            <a:ext cx="330730" cy="1212713"/>
          </a:xfrm>
          <a:prstGeom prst="downArrow">
            <a:avLst/>
          </a:prstGeom>
          <a:solidFill>
            <a:schemeClr val="accent3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Autre processus 28"/>
          <p:cNvSpPr/>
          <p:nvPr/>
        </p:nvSpPr>
        <p:spPr>
          <a:xfrm>
            <a:off x="1622341" y="4520818"/>
            <a:ext cx="1511843" cy="982690"/>
          </a:xfrm>
          <a:prstGeom prst="flowChartAlternateProcess">
            <a:avLst/>
          </a:prstGeom>
          <a:solidFill>
            <a:srgbClr val="F6E5D2"/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utre processus 30"/>
          <p:cNvSpPr/>
          <p:nvPr/>
        </p:nvSpPr>
        <p:spPr>
          <a:xfrm>
            <a:off x="5423165" y="4530754"/>
            <a:ext cx="1511843" cy="982690"/>
          </a:xfrm>
          <a:prstGeom prst="flowChartAlternateProcess">
            <a:avLst/>
          </a:prstGeom>
          <a:solidFill>
            <a:srgbClr val="F6E5D2"/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505133" y="4837433"/>
            <a:ext cx="134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mtClean="0">
                <a:solidFill>
                  <a:schemeClr val="accent3">
                    <a:lumMod val="75000"/>
                  </a:schemeClr>
                </a:solidFill>
              </a:rPr>
              <a:t>Médias</a:t>
            </a: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Autre processus 33"/>
          <p:cNvSpPr/>
          <p:nvPr/>
        </p:nvSpPr>
        <p:spPr>
          <a:xfrm>
            <a:off x="6648239" y="2987377"/>
            <a:ext cx="1511843" cy="982690"/>
          </a:xfrm>
          <a:prstGeom prst="flowChartAlternateProcess">
            <a:avLst/>
          </a:prstGeom>
          <a:solidFill>
            <a:srgbClr val="F6E5D2"/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vers la droite 9"/>
          <p:cNvSpPr/>
          <p:nvPr/>
        </p:nvSpPr>
        <p:spPr>
          <a:xfrm rot="1191781">
            <a:off x="5113128" y="3138739"/>
            <a:ext cx="1453188" cy="257941"/>
          </a:xfrm>
          <a:prstGeom prst="rightArrow">
            <a:avLst>
              <a:gd name="adj1" fmla="val 50000"/>
              <a:gd name="adj2" fmla="val 49714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6730207" y="3116609"/>
            <a:ext cx="1347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mtClean="0">
                <a:solidFill>
                  <a:schemeClr val="accent3">
                    <a:lumMod val="75000"/>
                  </a:schemeClr>
                </a:solidFill>
              </a:rPr>
              <a:t>Réseaux sociaux</a:t>
            </a: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Autre processus 37"/>
          <p:cNvSpPr/>
          <p:nvPr/>
        </p:nvSpPr>
        <p:spPr>
          <a:xfrm>
            <a:off x="224508" y="3248416"/>
            <a:ext cx="1511843" cy="982690"/>
          </a:xfrm>
          <a:prstGeom prst="flowChartAlternateProcess">
            <a:avLst/>
          </a:prstGeom>
          <a:solidFill>
            <a:srgbClr val="F6E5D2"/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Flèche vers la droite 38"/>
          <p:cNvSpPr/>
          <p:nvPr/>
        </p:nvSpPr>
        <p:spPr>
          <a:xfrm rot="9701189">
            <a:off x="1901197" y="3129919"/>
            <a:ext cx="1453188" cy="257941"/>
          </a:xfrm>
          <a:prstGeom prst="rightArrow">
            <a:avLst>
              <a:gd name="adj1" fmla="val 50000"/>
              <a:gd name="adj2" fmla="val 49714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/>
          <p:cNvSpPr txBox="1"/>
          <p:nvPr/>
        </p:nvSpPr>
        <p:spPr>
          <a:xfrm>
            <a:off x="1629980" y="4810530"/>
            <a:ext cx="151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3">
                    <a:lumMod val="75000"/>
                  </a:schemeClr>
                </a:solidFill>
              </a:rPr>
              <a:t>Dégustations</a:t>
            </a: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257755" y="3406466"/>
            <a:ext cx="1445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3">
                    <a:lumMod val="75000"/>
                  </a:schemeClr>
                </a:solidFill>
              </a:rPr>
              <a:t>Boîte échantillons </a:t>
            </a: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71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Personnalisé 7">
      <a:dk1>
        <a:srgbClr val="FFFFFF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1367</TotalTime>
  <Words>697</Words>
  <Application>Microsoft Office PowerPoint</Application>
  <PresentationFormat>Personnalisé</PresentationFormat>
  <Paragraphs>273</Paragraphs>
  <Slides>17</Slides>
  <Notes>14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18" baseType="lpstr">
      <vt:lpstr>Berlin</vt:lpstr>
      <vt:lpstr>Finale Projet de Création d’Entreprise</vt:lpstr>
      <vt:lpstr>Présentation du produit</vt:lpstr>
      <vt:lpstr>Étapes de conception du produit</vt:lpstr>
      <vt:lpstr>Étapes de conception du produit</vt:lpstr>
      <vt:lpstr>Conception et distribution</vt:lpstr>
      <vt:lpstr>Protection industrielle et intellectuelle</vt:lpstr>
      <vt:lpstr>Etude marketing Etude de marché</vt:lpstr>
      <vt:lpstr>Etude marketing Concurrence</vt:lpstr>
      <vt:lpstr>Etude marketing  Promotion</vt:lpstr>
      <vt:lpstr>Etude marketing  Prix de vente</vt:lpstr>
      <vt:lpstr>Etude financière</vt:lpstr>
      <vt:lpstr>Conclusion</vt:lpstr>
      <vt:lpstr>Présentation PowerPoint</vt:lpstr>
      <vt:lpstr>ANNEXES Compte de résultat prévisionnel</vt:lpstr>
      <vt:lpstr>ANNEXES Calcul seuil de rentabilité et du point mort</vt:lpstr>
      <vt:lpstr>ANNEXES Hypothèses de ventes de capsules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orale Projet Création Entreprise</dc:title>
  <dc:creator>Kevin Pelletier</dc:creator>
  <cp:lastModifiedBy>Samy Belaloui</cp:lastModifiedBy>
  <cp:revision>231</cp:revision>
  <dcterms:created xsi:type="dcterms:W3CDTF">2016-05-06T14:39:32Z</dcterms:created>
  <dcterms:modified xsi:type="dcterms:W3CDTF">2016-06-07T17:45:23Z</dcterms:modified>
</cp:coreProperties>
</file>